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5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9" r:id="rId2"/>
  </p:sldMasterIdLst>
  <p:notesMasterIdLst>
    <p:notesMasterId r:id="rId19"/>
  </p:notesMasterIdLst>
  <p:sldIdLst>
    <p:sldId id="346" r:id="rId3"/>
    <p:sldId id="375" r:id="rId4"/>
    <p:sldId id="376" r:id="rId5"/>
    <p:sldId id="373" r:id="rId6"/>
    <p:sldId id="374" r:id="rId7"/>
    <p:sldId id="377" r:id="rId8"/>
    <p:sldId id="378" r:id="rId9"/>
    <p:sldId id="379" r:id="rId10"/>
    <p:sldId id="380" r:id="rId11"/>
    <p:sldId id="381" r:id="rId12"/>
    <p:sldId id="382" r:id="rId13"/>
    <p:sldId id="383" r:id="rId14"/>
    <p:sldId id="387" r:id="rId15"/>
    <p:sldId id="386" r:id="rId16"/>
    <p:sldId id="385" r:id="rId17"/>
    <p:sldId id="297" r:id="rId18"/>
  </p:sldIdLst>
  <p:sldSz cx="12190413" cy="6859588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1F19"/>
    <a:srgbClr val="E25E0E"/>
    <a:srgbClr val="1772BF"/>
    <a:srgbClr val="27C5D6"/>
    <a:srgbClr val="4FC34E"/>
    <a:srgbClr val="E94E60"/>
    <a:srgbClr val="018989"/>
    <a:srgbClr val="F58C65"/>
    <a:srgbClr val="74AD93"/>
    <a:srgbClr val="31B8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44" autoAdjust="0"/>
    <p:restoredTop sz="91114" autoAdjust="0"/>
  </p:normalViewPr>
  <p:slideViewPr>
    <p:cSldViewPr snapToGrid="0" showGuides="1">
      <p:cViewPr varScale="1">
        <p:scale>
          <a:sx n="132" d="100"/>
          <a:sy n="132" d="100"/>
        </p:scale>
        <p:origin x="912" y="184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tags" Target="tags/tag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9DD17A-B0A0-0E45-85A1-394067D73D7A}" type="doc">
      <dgm:prSet loTypeId="urn:microsoft.com/office/officeart/2005/8/layout/venn1" loCatId="" qsTypeId="urn:microsoft.com/office/officeart/2005/8/quickstyle/simple2" qsCatId="simple" csTypeId="urn:microsoft.com/office/officeart/2005/8/colors/accent1_2" csCatId="accent1" phldr="1"/>
      <dgm:spPr/>
    </dgm:pt>
    <dgm:pt modelId="{25F323A8-8060-0E49-927B-58AE0C8A69A1}">
      <dgm:prSet phldrT="[文本]"/>
      <dgm:spPr/>
      <dgm:t>
        <a:bodyPr/>
        <a:lstStyle/>
        <a:p>
          <a:r>
            <a:rPr lang="zh-CN" altLang="en-US" dirty="0" smtClean="0">
              <a:solidFill>
                <a:srgbClr val="7030A0"/>
              </a:solidFill>
            </a:rPr>
            <a:t>你所擅长的</a:t>
          </a:r>
          <a:endParaRPr lang="zh-CN" altLang="en-US" dirty="0">
            <a:solidFill>
              <a:srgbClr val="7030A0"/>
            </a:solidFill>
          </a:endParaRPr>
        </a:p>
      </dgm:t>
    </dgm:pt>
    <dgm:pt modelId="{9412C969-446C-B84D-BCED-807A7805741F}" type="parTrans" cxnId="{4C60F703-40B1-D54E-9AA1-DDE2083D32F6}">
      <dgm:prSet/>
      <dgm:spPr/>
      <dgm:t>
        <a:bodyPr/>
        <a:lstStyle/>
        <a:p>
          <a:endParaRPr lang="zh-CN" altLang="en-US"/>
        </a:p>
      </dgm:t>
    </dgm:pt>
    <dgm:pt modelId="{AAE05049-DD01-7249-BFD1-33BC7F3D976A}" type="sibTrans" cxnId="{4C60F703-40B1-D54E-9AA1-DDE2083D32F6}">
      <dgm:prSet/>
      <dgm:spPr/>
      <dgm:t>
        <a:bodyPr/>
        <a:lstStyle/>
        <a:p>
          <a:endParaRPr lang="zh-CN" altLang="en-US"/>
        </a:p>
      </dgm:t>
    </dgm:pt>
    <dgm:pt modelId="{E8EF52A6-59B9-BC42-9ED3-5AF076C997E9}">
      <dgm:prSet phldrT="[文本]"/>
      <dgm:spPr/>
      <dgm:t>
        <a:bodyPr/>
        <a:lstStyle/>
        <a:p>
          <a:r>
            <a:rPr lang="zh-CN" altLang="en-US" dirty="0" smtClean="0">
              <a:solidFill>
                <a:schemeClr val="accent3">
                  <a:lumMod val="50000"/>
                </a:schemeClr>
              </a:solidFill>
            </a:rPr>
            <a:t>你所热爱的</a:t>
          </a:r>
          <a:endParaRPr lang="zh-CN" altLang="en-US" dirty="0">
            <a:solidFill>
              <a:schemeClr val="accent3">
                <a:lumMod val="50000"/>
              </a:schemeClr>
            </a:solidFill>
          </a:endParaRPr>
        </a:p>
      </dgm:t>
    </dgm:pt>
    <dgm:pt modelId="{48F7B38F-753B-D44C-AB9B-AEB087B0480B}" type="parTrans" cxnId="{2BBF9D38-A535-1F4E-933F-67225FFBA742}">
      <dgm:prSet/>
      <dgm:spPr/>
      <dgm:t>
        <a:bodyPr/>
        <a:lstStyle/>
        <a:p>
          <a:endParaRPr lang="zh-CN" altLang="en-US"/>
        </a:p>
      </dgm:t>
    </dgm:pt>
    <dgm:pt modelId="{A82EE837-371A-C64C-8F3D-760FD36C17C8}" type="sibTrans" cxnId="{2BBF9D38-A535-1F4E-933F-67225FFBA742}">
      <dgm:prSet/>
      <dgm:spPr/>
      <dgm:t>
        <a:bodyPr/>
        <a:lstStyle/>
        <a:p>
          <a:endParaRPr lang="zh-CN" altLang="en-US"/>
        </a:p>
      </dgm:t>
    </dgm:pt>
    <dgm:pt modelId="{D7174131-B288-684C-9FEA-8BADA4E15F33}">
      <dgm:prSet phldrT="[文本]"/>
      <dgm:spPr/>
      <dgm:t>
        <a:bodyPr/>
        <a:lstStyle/>
        <a:p>
          <a:r>
            <a:rPr lang="zh-CN" altLang="en-US" dirty="0" smtClean="0">
              <a:solidFill>
                <a:schemeClr val="accent6">
                  <a:lumMod val="50000"/>
                </a:schemeClr>
              </a:solidFill>
            </a:rPr>
            <a:t>世界所需要的</a:t>
          </a:r>
          <a:endParaRPr lang="zh-CN" altLang="en-US" dirty="0">
            <a:solidFill>
              <a:schemeClr val="accent6">
                <a:lumMod val="50000"/>
              </a:schemeClr>
            </a:solidFill>
          </a:endParaRPr>
        </a:p>
      </dgm:t>
    </dgm:pt>
    <dgm:pt modelId="{C180A648-8A99-2347-BCA7-B7028C6A5E4F}" type="parTrans" cxnId="{59D30C40-1F88-294B-986E-C0A098A4B2A2}">
      <dgm:prSet/>
      <dgm:spPr/>
      <dgm:t>
        <a:bodyPr/>
        <a:lstStyle/>
        <a:p>
          <a:endParaRPr lang="zh-CN" altLang="en-US"/>
        </a:p>
      </dgm:t>
    </dgm:pt>
    <dgm:pt modelId="{70AA0D31-A53F-9A43-9194-DF6D739C600C}" type="sibTrans" cxnId="{59D30C40-1F88-294B-986E-C0A098A4B2A2}">
      <dgm:prSet/>
      <dgm:spPr/>
      <dgm:t>
        <a:bodyPr/>
        <a:lstStyle/>
        <a:p>
          <a:endParaRPr lang="zh-CN" altLang="en-US"/>
        </a:p>
      </dgm:t>
    </dgm:pt>
    <dgm:pt modelId="{1D93F4FB-B740-1A45-8C2F-E5BE427CE077}" type="pres">
      <dgm:prSet presAssocID="{439DD17A-B0A0-0E45-85A1-394067D73D7A}" presName="compositeShape" presStyleCnt="0">
        <dgm:presLayoutVars>
          <dgm:chMax val="7"/>
          <dgm:dir/>
          <dgm:resizeHandles val="exact"/>
        </dgm:presLayoutVars>
      </dgm:prSet>
      <dgm:spPr/>
    </dgm:pt>
    <dgm:pt modelId="{C30392FE-812C-5B4E-9FFD-176749CD7B74}" type="pres">
      <dgm:prSet presAssocID="{25F323A8-8060-0E49-927B-58AE0C8A69A1}" presName="circ1" presStyleLbl="vennNode1" presStyleIdx="0" presStyleCnt="3"/>
      <dgm:spPr/>
      <dgm:t>
        <a:bodyPr/>
        <a:lstStyle/>
        <a:p>
          <a:endParaRPr lang="zh-CN" altLang="en-US"/>
        </a:p>
      </dgm:t>
    </dgm:pt>
    <dgm:pt modelId="{3DA47CD3-E33B-224F-A35B-EA2F5A5DA27D}" type="pres">
      <dgm:prSet presAssocID="{25F323A8-8060-0E49-927B-58AE0C8A69A1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BC7C8A6-B52E-494A-B0DD-EC8A43002189}" type="pres">
      <dgm:prSet presAssocID="{E8EF52A6-59B9-BC42-9ED3-5AF076C997E9}" presName="circ2" presStyleLbl="vennNode1" presStyleIdx="1" presStyleCnt="3"/>
      <dgm:spPr/>
      <dgm:t>
        <a:bodyPr/>
        <a:lstStyle/>
        <a:p>
          <a:endParaRPr lang="zh-CN" altLang="en-US"/>
        </a:p>
      </dgm:t>
    </dgm:pt>
    <dgm:pt modelId="{DCE5D4A1-DE63-0840-995B-0061F6E29125}" type="pres">
      <dgm:prSet presAssocID="{E8EF52A6-59B9-BC42-9ED3-5AF076C997E9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20AE63A-8AE9-0E43-A375-213914F68142}" type="pres">
      <dgm:prSet presAssocID="{D7174131-B288-684C-9FEA-8BADA4E15F33}" presName="circ3" presStyleLbl="vennNode1" presStyleIdx="2" presStyleCnt="3"/>
      <dgm:spPr/>
      <dgm:t>
        <a:bodyPr/>
        <a:lstStyle/>
        <a:p>
          <a:endParaRPr lang="zh-CN" altLang="en-US"/>
        </a:p>
      </dgm:t>
    </dgm:pt>
    <dgm:pt modelId="{806C2A39-A660-C948-8FA4-87DD6FE1371D}" type="pres">
      <dgm:prSet presAssocID="{D7174131-B288-684C-9FEA-8BADA4E15F33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2CDEB1B-C2A1-C242-AFFD-99ADFDE13409}" type="presOf" srcId="{25F323A8-8060-0E49-927B-58AE0C8A69A1}" destId="{C30392FE-812C-5B4E-9FFD-176749CD7B74}" srcOrd="0" destOrd="0" presId="urn:microsoft.com/office/officeart/2005/8/layout/venn1"/>
    <dgm:cxn modelId="{652E5958-7F78-D64C-AAB7-753FB09429F1}" type="presOf" srcId="{D7174131-B288-684C-9FEA-8BADA4E15F33}" destId="{020AE63A-8AE9-0E43-A375-213914F68142}" srcOrd="0" destOrd="0" presId="urn:microsoft.com/office/officeart/2005/8/layout/venn1"/>
    <dgm:cxn modelId="{54396717-CDEE-0C4C-9772-8A6242551532}" type="presOf" srcId="{25F323A8-8060-0E49-927B-58AE0C8A69A1}" destId="{3DA47CD3-E33B-224F-A35B-EA2F5A5DA27D}" srcOrd="1" destOrd="0" presId="urn:microsoft.com/office/officeart/2005/8/layout/venn1"/>
    <dgm:cxn modelId="{4878CBE8-FEC0-944F-99BD-1E8FEE92DDF6}" type="presOf" srcId="{E8EF52A6-59B9-BC42-9ED3-5AF076C997E9}" destId="{DCE5D4A1-DE63-0840-995B-0061F6E29125}" srcOrd="1" destOrd="0" presId="urn:microsoft.com/office/officeart/2005/8/layout/venn1"/>
    <dgm:cxn modelId="{2BBF9D38-A535-1F4E-933F-67225FFBA742}" srcId="{439DD17A-B0A0-0E45-85A1-394067D73D7A}" destId="{E8EF52A6-59B9-BC42-9ED3-5AF076C997E9}" srcOrd="1" destOrd="0" parTransId="{48F7B38F-753B-D44C-AB9B-AEB087B0480B}" sibTransId="{A82EE837-371A-C64C-8F3D-760FD36C17C8}"/>
    <dgm:cxn modelId="{38D63710-70D4-C94B-9074-4CA0942B5FEE}" type="presOf" srcId="{E8EF52A6-59B9-BC42-9ED3-5AF076C997E9}" destId="{3BC7C8A6-B52E-494A-B0DD-EC8A43002189}" srcOrd="0" destOrd="0" presId="urn:microsoft.com/office/officeart/2005/8/layout/venn1"/>
    <dgm:cxn modelId="{59D30C40-1F88-294B-986E-C0A098A4B2A2}" srcId="{439DD17A-B0A0-0E45-85A1-394067D73D7A}" destId="{D7174131-B288-684C-9FEA-8BADA4E15F33}" srcOrd="2" destOrd="0" parTransId="{C180A648-8A99-2347-BCA7-B7028C6A5E4F}" sibTransId="{70AA0D31-A53F-9A43-9194-DF6D739C600C}"/>
    <dgm:cxn modelId="{5E6931BE-E629-0B41-98A1-19502B0DE6B2}" type="presOf" srcId="{D7174131-B288-684C-9FEA-8BADA4E15F33}" destId="{806C2A39-A660-C948-8FA4-87DD6FE1371D}" srcOrd="1" destOrd="0" presId="urn:microsoft.com/office/officeart/2005/8/layout/venn1"/>
    <dgm:cxn modelId="{4C60F703-40B1-D54E-9AA1-DDE2083D32F6}" srcId="{439DD17A-B0A0-0E45-85A1-394067D73D7A}" destId="{25F323A8-8060-0E49-927B-58AE0C8A69A1}" srcOrd="0" destOrd="0" parTransId="{9412C969-446C-B84D-BCED-807A7805741F}" sibTransId="{AAE05049-DD01-7249-BFD1-33BC7F3D976A}"/>
    <dgm:cxn modelId="{888024C8-FAD6-4948-9D20-13A4AB7D2EA2}" type="presOf" srcId="{439DD17A-B0A0-0E45-85A1-394067D73D7A}" destId="{1D93F4FB-B740-1A45-8C2F-E5BE427CE077}" srcOrd="0" destOrd="0" presId="urn:microsoft.com/office/officeart/2005/8/layout/venn1"/>
    <dgm:cxn modelId="{1750B55E-1E1D-B142-922F-C982F5B99C7E}" type="presParOf" srcId="{1D93F4FB-B740-1A45-8C2F-E5BE427CE077}" destId="{C30392FE-812C-5B4E-9FFD-176749CD7B74}" srcOrd="0" destOrd="0" presId="urn:microsoft.com/office/officeart/2005/8/layout/venn1"/>
    <dgm:cxn modelId="{D82D41CB-8ACD-144C-AD0A-6A8A91FFB08D}" type="presParOf" srcId="{1D93F4FB-B740-1A45-8C2F-E5BE427CE077}" destId="{3DA47CD3-E33B-224F-A35B-EA2F5A5DA27D}" srcOrd="1" destOrd="0" presId="urn:microsoft.com/office/officeart/2005/8/layout/venn1"/>
    <dgm:cxn modelId="{4809C53B-ADB2-4E4C-A329-6ACE9EAF1FFD}" type="presParOf" srcId="{1D93F4FB-B740-1A45-8C2F-E5BE427CE077}" destId="{3BC7C8A6-B52E-494A-B0DD-EC8A43002189}" srcOrd="2" destOrd="0" presId="urn:microsoft.com/office/officeart/2005/8/layout/venn1"/>
    <dgm:cxn modelId="{BA719B6B-795F-224B-B813-DE9288BF9DAD}" type="presParOf" srcId="{1D93F4FB-B740-1A45-8C2F-E5BE427CE077}" destId="{DCE5D4A1-DE63-0840-995B-0061F6E29125}" srcOrd="3" destOrd="0" presId="urn:microsoft.com/office/officeart/2005/8/layout/venn1"/>
    <dgm:cxn modelId="{52CF067A-4031-5C4F-8604-CD9E8E3A2F3C}" type="presParOf" srcId="{1D93F4FB-B740-1A45-8C2F-E5BE427CE077}" destId="{020AE63A-8AE9-0E43-A375-213914F68142}" srcOrd="4" destOrd="0" presId="urn:microsoft.com/office/officeart/2005/8/layout/venn1"/>
    <dgm:cxn modelId="{E2C8FE98-C92A-7C46-B316-31DC95FCFAE3}" type="presParOf" srcId="{1D93F4FB-B740-1A45-8C2F-E5BE427CE077}" destId="{806C2A39-A660-C948-8FA4-87DD6FE1371D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21C7C03-9744-8345-8AEF-672167B5523B}" type="doc">
      <dgm:prSet loTypeId="urn:microsoft.com/office/officeart/2005/8/layout/StepDown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F149553-D9B6-954E-B886-BEAB6F7142D8}">
      <dgm:prSet phldrT="[文本]"/>
      <dgm:spPr/>
      <dgm:t>
        <a:bodyPr/>
        <a:lstStyle/>
        <a:p>
          <a:r>
            <a:rPr lang="zh-CN" altLang="en-US" dirty="0" smtClean="0"/>
            <a:t>想十年</a:t>
          </a:r>
          <a:endParaRPr lang="zh-CN" altLang="en-US" dirty="0"/>
        </a:p>
      </dgm:t>
    </dgm:pt>
    <dgm:pt modelId="{9EA8B9D3-2472-C84D-B021-4B3680FC692C}" type="parTrans" cxnId="{528B293C-0C5D-9441-A2CE-AEB8A3EA4A06}">
      <dgm:prSet/>
      <dgm:spPr/>
      <dgm:t>
        <a:bodyPr/>
        <a:lstStyle/>
        <a:p>
          <a:endParaRPr lang="zh-CN" altLang="en-US"/>
        </a:p>
      </dgm:t>
    </dgm:pt>
    <dgm:pt modelId="{E176913A-EB38-2C4A-AC57-755D37A0928C}" type="sibTrans" cxnId="{528B293C-0C5D-9441-A2CE-AEB8A3EA4A06}">
      <dgm:prSet/>
      <dgm:spPr/>
      <dgm:t>
        <a:bodyPr/>
        <a:lstStyle/>
        <a:p>
          <a:endParaRPr lang="zh-CN" altLang="en-US"/>
        </a:p>
      </dgm:t>
    </dgm:pt>
    <dgm:pt modelId="{CA77D0F1-1A5D-3943-9B21-F91C9F116D5B}">
      <dgm:prSet phldrT="[文本]"/>
      <dgm:spPr/>
      <dgm:t>
        <a:bodyPr/>
        <a:lstStyle/>
        <a:p>
          <a:r>
            <a:rPr lang="zh-CN" altLang="en-US" dirty="0" smtClean="0"/>
            <a:t>找一个细分领域</a:t>
          </a:r>
          <a:endParaRPr lang="zh-CN" altLang="en-US" dirty="0"/>
        </a:p>
      </dgm:t>
    </dgm:pt>
    <dgm:pt modelId="{4776761E-85FF-6644-8E1D-512B183DB9BE}" type="parTrans" cxnId="{AEE63523-79C0-5441-882E-B6621183BF30}">
      <dgm:prSet/>
      <dgm:spPr/>
      <dgm:t>
        <a:bodyPr/>
        <a:lstStyle/>
        <a:p>
          <a:endParaRPr lang="zh-CN" altLang="en-US"/>
        </a:p>
      </dgm:t>
    </dgm:pt>
    <dgm:pt modelId="{6ED6C90B-F508-A746-8184-1FEB1A6F7F49}" type="sibTrans" cxnId="{AEE63523-79C0-5441-882E-B6621183BF30}">
      <dgm:prSet/>
      <dgm:spPr/>
      <dgm:t>
        <a:bodyPr/>
        <a:lstStyle/>
        <a:p>
          <a:endParaRPr lang="zh-CN" altLang="en-US"/>
        </a:p>
      </dgm:t>
    </dgm:pt>
    <dgm:pt modelId="{DD8BD74A-D39A-4A4E-A0DC-2A11A302CD85}">
      <dgm:prSet phldrT="[文本]"/>
      <dgm:spPr/>
      <dgm:t>
        <a:bodyPr/>
        <a:lstStyle/>
        <a:p>
          <a:r>
            <a:rPr lang="zh-CN" altLang="en-US" dirty="0" smtClean="0"/>
            <a:t>看三年</a:t>
          </a:r>
          <a:endParaRPr lang="zh-CN" altLang="en-US" dirty="0"/>
        </a:p>
      </dgm:t>
    </dgm:pt>
    <dgm:pt modelId="{A25D0B03-88C3-C14F-B1D9-84A7CF43D809}" type="parTrans" cxnId="{A56BD111-5965-E844-96EA-7132390622FB}">
      <dgm:prSet/>
      <dgm:spPr/>
      <dgm:t>
        <a:bodyPr/>
        <a:lstStyle/>
        <a:p>
          <a:endParaRPr lang="zh-CN" altLang="en-US"/>
        </a:p>
      </dgm:t>
    </dgm:pt>
    <dgm:pt modelId="{94BA1F19-232C-1845-9A00-AAAACAE3B73A}" type="sibTrans" cxnId="{A56BD111-5965-E844-96EA-7132390622FB}">
      <dgm:prSet/>
      <dgm:spPr/>
      <dgm:t>
        <a:bodyPr/>
        <a:lstStyle/>
        <a:p>
          <a:endParaRPr lang="zh-CN" altLang="en-US"/>
        </a:p>
      </dgm:t>
    </dgm:pt>
    <dgm:pt modelId="{2349D7E0-B2C6-9F4C-99DB-D8F4945AFD31}">
      <dgm:prSet phldrT="[文本]"/>
      <dgm:spPr/>
      <dgm:t>
        <a:bodyPr/>
        <a:lstStyle/>
        <a:p>
          <a:r>
            <a:rPr lang="zh-CN" altLang="en-US" dirty="0" smtClean="0"/>
            <a:t>根据不同的成长路线，让自己成为某一方面的专家</a:t>
          </a:r>
          <a:endParaRPr lang="zh-CN" altLang="en-US" dirty="0"/>
        </a:p>
      </dgm:t>
    </dgm:pt>
    <dgm:pt modelId="{E53661C4-23CB-D744-B5DD-9CDA5C025673}" type="parTrans" cxnId="{80E6BA80-336B-5540-9877-9BD52422E3BF}">
      <dgm:prSet/>
      <dgm:spPr/>
      <dgm:t>
        <a:bodyPr/>
        <a:lstStyle/>
        <a:p>
          <a:endParaRPr lang="zh-CN" altLang="en-US"/>
        </a:p>
      </dgm:t>
    </dgm:pt>
    <dgm:pt modelId="{255E6774-FF51-434B-9B16-67FF27183410}" type="sibTrans" cxnId="{80E6BA80-336B-5540-9877-9BD52422E3BF}">
      <dgm:prSet/>
      <dgm:spPr/>
      <dgm:t>
        <a:bodyPr/>
        <a:lstStyle/>
        <a:p>
          <a:endParaRPr lang="zh-CN" altLang="en-US"/>
        </a:p>
      </dgm:t>
    </dgm:pt>
    <dgm:pt modelId="{59F09E97-F16F-D748-B18D-8C2076AECD00}">
      <dgm:prSet phldrT="[文本]"/>
      <dgm:spPr/>
      <dgm:t>
        <a:bodyPr/>
        <a:lstStyle/>
        <a:p>
          <a:r>
            <a:rPr lang="zh-CN" altLang="en-US" dirty="0" smtClean="0"/>
            <a:t>做一年</a:t>
          </a:r>
          <a:endParaRPr lang="zh-CN" altLang="en-US" dirty="0"/>
        </a:p>
      </dgm:t>
    </dgm:pt>
    <dgm:pt modelId="{719C0475-0D9C-4B41-BF28-DCEAE48E9EE1}" type="parTrans" cxnId="{E48E5BFE-2BF3-5D43-9BF0-9851F9D43608}">
      <dgm:prSet/>
      <dgm:spPr/>
      <dgm:t>
        <a:bodyPr/>
        <a:lstStyle/>
        <a:p>
          <a:endParaRPr lang="zh-CN" altLang="en-US"/>
        </a:p>
      </dgm:t>
    </dgm:pt>
    <dgm:pt modelId="{1E244D60-D335-144F-B1A1-D872AAAFB14E}" type="sibTrans" cxnId="{E48E5BFE-2BF3-5D43-9BF0-9851F9D43608}">
      <dgm:prSet/>
      <dgm:spPr/>
      <dgm:t>
        <a:bodyPr/>
        <a:lstStyle/>
        <a:p>
          <a:endParaRPr lang="zh-CN" altLang="en-US"/>
        </a:p>
      </dgm:t>
    </dgm:pt>
    <dgm:pt modelId="{22E3C550-160C-FC45-AC49-A4D5004C52FD}">
      <dgm:prSet phldrT="[文本]"/>
      <dgm:spPr/>
      <dgm:t>
        <a:bodyPr/>
        <a:lstStyle/>
        <a:p>
          <a:r>
            <a:rPr lang="zh-CN" altLang="en-US" dirty="0" smtClean="0"/>
            <a:t>努力尝试，大方向不变小策略可以不断调整</a:t>
          </a:r>
          <a:endParaRPr lang="zh-CN" altLang="en-US" dirty="0"/>
        </a:p>
      </dgm:t>
    </dgm:pt>
    <dgm:pt modelId="{4CF3F15C-3570-2140-B82D-941FFD6E4BB0}" type="parTrans" cxnId="{73147CE0-DBED-EA44-B7FE-E599FA0C0CE0}">
      <dgm:prSet/>
      <dgm:spPr/>
      <dgm:t>
        <a:bodyPr/>
        <a:lstStyle/>
        <a:p>
          <a:endParaRPr lang="zh-CN" altLang="en-US"/>
        </a:p>
      </dgm:t>
    </dgm:pt>
    <dgm:pt modelId="{5B3FBABE-9DC3-CC48-9E23-B214019A259E}" type="sibTrans" cxnId="{73147CE0-DBED-EA44-B7FE-E599FA0C0CE0}">
      <dgm:prSet/>
      <dgm:spPr/>
      <dgm:t>
        <a:bodyPr/>
        <a:lstStyle/>
        <a:p>
          <a:endParaRPr lang="zh-CN" altLang="en-US"/>
        </a:p>
      </dgm:t>
    </dgm:pt>
    <dgm:pt modelId="{EE794AAA-23BB-2E44-B081-45E6778A1FF2}" type="pres">
      <dgm:prSet presAssocID="{B21C7C03-9744-8345-8AEF-672167B5523B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BFF07659-B929-7549-9971-FE3747E014C6}" type="pres">
      <dgm:prSet presAssocID="{1F149553-D9B6-954E-B886-BEAB6F7142D8}" presName="composite" presStyleCnt="0"/>
      <dgm:spPr/>
    </dgm:pt>
    <dgm:pt modelId="{B546CCDA-69F9-054C-A3D6-EE88672E571B}" type="pres">
      <dgm:prSet presAssocID="{1F149553-D9B6-954E-B886-BEAB6F7142D8}" presName="bentUpArrow1" presStyleLbl="alignImgPlace1" presStyleIdx="0" presStyleCnt="2"/>
      <dgm:spPr/>
    </dgm:pt>
    <dgm:pt modelId="{66D702D1-8D39-5743-B528-B1A76A76ABC6}" type="pres">
      <dgm:prSet presAssocID="{1F149553-D9B6-954E-B886-BEAB6F7142D8}" presName="ParentText" presStyleLbl="node1" presStyleIdx="0" presStyleCnt="3" custLinFactNeighborY="191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1B00921-BC4E-C844-9880-1BA55143BCFA}" type="pres">
      <dgm:prSet presAssocID="{1F149553-D9B6-954E-B886-BEAB6F7142D8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E3E69C8-A99D-B248-BDA9-62F6E7B2C70F}" type="pres">
      <dgm:prSet presAssocID="{E176913A-EB38-2C4A-AC57-755D37A0928C}" presName="sibTrans" presStyleCnt="0"/>
      <dgm:spPr/>
    </dgm:pt>
    <dgm:pt modelId="{A41521CC-2B79-C843-B02C-9A6D6445056B}" type="pres">
      <dgm:prSet presAssocID="{DD8BD74A-D39A-4A4E-A0DC-2A11A302CD85}" presName="composite" presStyleCnt="0"/>
      <dgm:spPr/>
    </dgm:pt>
    <dgm:pt modelId="{C8FB02EB-8E43-2C4B-9F5B-04EE3317E070}" type="pres">
      <dgm:prSet presAssocID="{DD8BD74A-D39A-4A4E-A0DC-2A11A302CD85}" presName="bentUpArrow1" presStyleLbl="alignImgPlace1" presStyleIdx="1" presStyleCnt="2"/>
      <dgm:spPr/>
    </dgm:pt>
    <dgm:pt modelId="{D7BD2A01-4776-F14F-935F-4E980A30FE44}" type="pres">
      <dgm:prSet presAssocID="{DD8BD74A-D39A-4A4E-A0DC-2A11A302CD85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33579F-537C-5348-994A-565B04E1076D}" type="pres">
      <dgm:prSet presAssocID="{DD8BD74A-D39A-4A4E-A0DC-2A11A302CD85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DA7673B-CE91-BA4D-8D02-95430ABFA175}" type="pres">
      <dgm:prSet presAssocID="{94BA1F19-232C-1845-9A00-AAAACAE3B73A}" presName="sibTrans" presStyleCnt="0"/>
      <dgm:spPr/>
    </dgm:pt>
    <dgm:pt modelId="{225C8802-948F-A14F-91A3-D72D9C6E508A}" type="pres">
      <dgm:prSet presAssocID="{59F09E97-F16F-D748-B18D-8C2076AECD00}" presName="composite" presStyleCnt="0"/>
      <dgm:spPr/>
    </dgm:pt>
    <dgm:pt modelId="{585AC2E0-F7BB-9740-A1C7-883E64A2944E}" type="pres">
      <dgm:prSet presAssocID="{59F09E97-F16F-D748-B18D-8C2076AECD00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061BCCB-211F-5D4C-A9C7-193FA46E0888}" type="pres">
      <dgm:prSet presAssocID="{59F09E97-F16F-D748-B18D-8C2076AECD00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8EA0851-8D6F-F14C-B3DC-E323EEBC7172}" type="presOf" srcId="{1F149553-D9B6-954E-B886-BEAB6F7142D8}" destId="{66D702D1-8D39-5743-B528-B1A76A76ABC6}" srcOrd="0" destOrd="0" presId="urn:microsoft.com/office/officeart/2005/8/layout/StepDownProcess"/>
    <dgm:cxn modelId="{E48E5BFE-2BF3-5D43-9BF0-9851F9D43608}" srcId="{B21C7C03-9744-8345-8AEF-672167B5523B}" destId="{59F09E97-F16F-D748-B18D-8C2076AECD00}" srcOrd="2" destOrd="0" parTransId="{719C0475-0D9C-4B41-BF28-DCEAE48E9EE1}" sibTransId="{1E244D60-D335-144F-B1A1-D872AAAFB14E}"/>
    <dgm:cxn modelId="{5BE7F135-ECC6-C04E-867A-8409640FCABD}" type="presOf" srcId="{DD8BD74A-D39A-4A4E-A0DC-2A11A302CD85}" destId="{D7BD2A01-4776-F14F-935F-4E980A30FE44}" srcOrd="0" destOrd="0" presId="urn:microsoft.com/office/officeart/2005/8/layout/StepDownProcess"/>
    <dgm:cxn modelId="{E0636E03-7EA8-7342-ACB3-3AC1A9A01797}" type="presOf" srcId="{2349D7E0-B2C6-9F4C-99DB-D8F4945AFD31}" destId="{C733579F-537C-5348-994A-565B04E1076D}" srcOrd="0" destOrd="0" presId="urn:microsoft.com/office/officeart/2005/8/layout/StepDownProcess"/>
    <dgm:cxn modelId="{3CC3BA84-097A-E747-B97A-FE88324390B9}" type="presOf" srcId="{22E3C550-160C-FC45-AC49-A4D5004C52FD}" destId="{F061BCCB-211F-5D4C-A9C7-193FA46E0888}" srcOrd="0" destOrd="0" presId="urn:microsoft.com/office/officeart/2005/8/layout/StepDownProcess"/>
    <dgm:cxn modelId="{528B293C-0C5D-9441-A2CE-AEB8A3EA4A06}" srcId="{B21C7C03-9744-8345-8AEF-672167B5523B}" destId="{1F149553-D9B6-954E-B886-BEAB6F7142D8}" srcOrd="0" destOrd="0" parTransId="{9EA8B9D3-2472-C84D-B021-4B3680FC692C}" sibTransId="{E176913A-EB38-2C4A-AC57-755D37A0928C}"/>
    <dgm:cxn modelId="{80E6BA80-336B-5540-9877-9BD52422E3BF}" srcId="{DD8BD74A-D39A-4A4E-A0DC-2A11A302CD85}" destId="{2349D7E0-B2C6-9F4C-99DB-D8F4945AFD31}" srcOrd="0" destOrd="0" parTransId="{E53661C4-23CB-D744-B5DD-9CDA5C025673}" sibTransId="{255E6774-FF51-434B-9B16-67FF27183410}"/>
    <dgm:cxn modelId="{A56BD111-5965-E844-96EA-7132390622FB}" srcId="{B21C7C03-9744-8345-8AEF-672167B5523B}" destId="{DD8BD74A-D39A-4A4E-A0DC-2A11A302CD85}" srcOrd="1" destOrd="0" parTransId="{A25D0B03-88C3-C14F-B1D9-84A7CF43D809}" sibTransId="{94BA1F19-232C-1845-9A00-AAAACAE3B73A}"/>
    <dgm:cxn modelId="{AEE63523-79C0-5441-882E-B6621183BF30}" srcId="{1F149553-D9B6-954E-B886-BEAB6F7142D8}" destId="{CA77D0F1-1A5D-3943-9B21-F91C9F116D5B}" srcOrd="0" destOrd="0" parTransId="{4776761E-85FF-6644-8E1D-512B183DB9BE}" sibTransId="{6ED6C90B-F508-A746-8184-1FEB1A6F7F49}"/>
    <dgm:cxn modelId="{FB40B403-A9B4-1F49-BAFF-30941A8C657C}" type="presOf" srcId="{59F09E97-F16F-D748-B18D-8C2076AECD00}" destId="{585AC2E0-F7BB-9740-A1C7-883E64A2944E}" srcOrd="0" destOrd="0" presId="urn:microsoft.com/office/officeart/2005/8/layout/StepDownProcess"/>
    <dgm:cxn modelId="{5478BB8D-E9EB-3046-B350-BEFC3596352F}" type="presOf" srcId="{B21C7C03-9744-8345-8AEF-672167B5523B}" destId="{EE794AAA-23BB-2E44-B081-45E6778A1FF2}" srcOrd="0" destOrd="0" presId="urn:microsoft.com/office/officeart/2005/8/layout/StepDownProcess"/>
    <dgm:cxn modelId="{75D04F28-E48B-3749-A83F-64B7E7629A02}" type="presOf" srcId="{CA77D0F1-1A5D-3943-9B21-F91C9F116D5B}" destId="{D1B00921-BC4E-C844-9880-1BA55143BCFA}" srcOrd="0" destOrd="0" presId="urn:microsoft.com/office/officeart/2005/8/layout/StepDownProcess"/>
    <dgm:cxn modelId="{73147CE0-DBED-EA44-B7FE-E599FA0C0CE0}" srcId="{59F09E97-F16F-D748-B18D-8C2076AECD00}" destId="{22E3C550-160C-FC45-AC49-A4D5004C52FD}" srcOrd="0" destOrd="0" parTransId="{4CF3F15C-3570-2140-B82D-941FFD6E4BB0}" sibTransId="{5B3FBABE-9DC3-CC48-9E23-B214019A259E}"/>
    <dgm:cxn modelId="{20128D13-2695-4E4B-B3F2-1A22FA8AAB8D}" type="presParOf" srcId="{EE794AAA-23BB-2E44-B081-45E6778A1FF2}" destId="{BFF07659-B929-7549-9971-FE3747E014C6}" srcOrd="0" destOrd="0" presId="urn:microsoft.com/office/officeart/2005/8/layout/StepDownProcess"/>
    <dgm:cxn modelId="{FA00F631-5C92-5046-BC8F-76A7AA6B288A}" type="presParOf" srcId="{BFF07659-B929-7549-9971-FE3747E014C6}" destId="{B546CCDA-69F9-054C-A3D6-EE88672E571B}" srcOrd="0" destOrd="0" presId="urn:microsoft.com/office/officeart/2005/8/layout/StepDownProcess"/>
    <dgm:cxn modelId="{0A9D85FC-F68C-0744-977A-B78CF2C53E76}" type="presParOf" srcId="{BFF07659-B929-7549-9971-FE3747E014C6}" destId="{66D702D1-8D39-5743-B528-B1A76A76ABC6}" srcOrd="1" destOrd="0" presId="urn:microsoft.com/office/officeart/2005/8/layout/StepDownProcess"/>
    <dgm:cxn modelId="{1CAD639E-A830-E549-8A33-A3BD65A910E6}" type="presParOf" srcId="{BFF07659-B929-7549-9971-FE3747E014C6}" destId="{D1B00921-BC4E-C844-9880-1BA55143BCFA}" srcOrd="2" destOrd="0" presId="urn:microsoft.com/office/officeart/2005/8/layout/StepDownProcess"/>
    <dgm:cxn modelId="{99159576-1552-E04B-9625-E56B229F099C}" type="presParOf" srcId="{EE794AAA-23BB-2E44-B081-45E6778A1FF2}" destId="{EE3E69C8-A99D-B248-BDA9-62F6E7B2C70F}" srcOrd="1" destOrd="0" presId="urn:microsoft.com/office/officeart/2005/8/layout/StepDownProcess"/>
    <dgm:cxn modelId="{14D25DCD-5A47-834F-9D40-DE3C2FC03E11}" type="presParOf" srcId="{EE794AAA-23BB-2E44-B081-45E6778A1FF2}" destId="{A41521CC-2B79-C843-B02C-9A6D6445056B}" srcOrd="2" destOrd="0" presId="urn:microsoft.com/office/officeart/2005/8/layout/StepDownProcess"/>
    <dgm:cxn modelId="{DAA9419F-25B6-064C-9B1E-B23608F61C9F}" type="presParOf" srcId="{A41521CC-2B79-C843-B02C-9A6D6445056B}" destId="{C8FB02EB-8E43-2C4B-9F5B-04EE3317E070}" srcOrd="0" destOrd="0" presId="urn:microsoft.com/office/officeart/2005/8/layout/StepDownProcess"/>
    <dgm:cxn modelId="{BF79DD34-4714-E442-B0D4-684DA1CECBB5}" type="presParOf" srcId="{A41521CC-2B79-C843-B02C-9A6D6445056B}" destId="{D7BD2A01-4776-F14F-935F-4E980A30FE44}" srcOrd="1" destOrd="0" presId="urn:microsoft.com/office/officeart/2005/8/layout/StepDownProcess"/>
    <dgm:cxn modelId="{B11B3849-1247-3347-AC83-42BD49696B35}" type="presParOf" srcId="{A41521CC-2B79-C843-B02C-9A6D6445056B}" destId="{C733579F-537C-5348-994A-565B04E1076D}" srcOrd="2" destOrd="0" presId="urn:microsoft.com/office/officeart/2005/8/layout/StepDownProcess"/>
    <dgm:cxn modelId="{79E6DEF9-6740-E24F-8339-03E94C6210E9}" type="presParOf" srcId="{EE794AAA-23BB-2E44-B081-45E6778A1FF2}" destId="{EDA7673B-CE91-BA4D-8D02-95430ABFA175}" srcOrd="3" destOrd="0" presId="urn:microsoft.com/office/officeart/2005/8/layout/StepDownProcess"/>
    <dgm:cxn modelId="{12CDA827-653C-6446-84EA-1B887706CDF3}" type="presParOf" srcId="{EE794AAA-23BB-2E44-B081-45E6778A1FF2}" destId="{225C8802-948F-A14F-91A3-D72D9C6E508A}" srcOrd="4" destOrd="0" presId="urn:microsoft.com/office/officeart/2005/8/layout/StepDownProcess"/>
    <dgm:cxn modelId="{FE9DD296-AB06-A146-BEFB-8984B522C512}" type="presParOf" srcId="{225C8802-948F-A14F-91A3-D72D9C6E508A}" destId="{585AC2E0-F7BB-9740-A1C7-883E64A2944E}" srcOrd="0" destOrd="0" presId="urn:microsoft.com/office/officeart/2005/8/layout/StepDownProcess"/>
    <dgm:cxn modelId="{B163F413-E0BD-0E4E-8FEF-FDE7173CBDC8}" type="presParOf" srcId="{225C8802-948F-A14F-91A3-D72D9C6E508A}" destId="{F061BCCB-211F-5D4C-A9C7-193FA46E0888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C9657B9-2B40-2C4B-BA0C-A78AB0CED68C}" type="doc">
      <dgm:prSet loTypeId="urn:microsoft.com/office/officeart/2005/8/layout/hierarchy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2287B10-9874-4A41-BAA7-9D9B21389C46}">
      <dgm:prSet phldrT="[文本]"/>
      <dgm:spPr/>
      <dgm:t>
        <a:bodyPr/>
        <a:lstStyle/>
        <a:p>
          <a:r>
            <a:rPr lang="zh-CN" altLang="en-US" dirty="0" smtClean="0"/>
            <a:t>硬技能</a:t>
          </a:r>
          <a:endParaRPr lang="zh-CN" altLang="en-US" dirty="0"/>
        </a:p>
      </dgm:t>
    </dgm:pt>
    <dgm:pt modelId="{EE7D7FD7-7415-6E4A-8A16-573ED731F489}" type="parTrans" cxnId="{256BA522-EA2C-E74E-A15B-343368E80D18}">
      <dgm:prSet/>
      <dgm:spPr/>
      <dgm:t>
        <a:bodyPr/>
        <a:lstStyle/>
        <a:p>
          <a:endParaRPr lang="zh-CN" altLang="en-US"/>
        </a:p>
      </dgm:t>
    </dgm:pt>
    <dgm:pt modelId="{FB9D0E0F-9E19-124D-9602-42F4A149A49D}" type="sibTrans" cxnId="{256BA522-EA2C-E74E-A15B-343368E80D18}">
      <dgm:prSet/>
      <dgm:spPr/>
      <dgm:t>
        <a:bodyPr/>
        <a:lstStyle/>
        <a:p>
          <a:endParaRPr lang="zh-CN" altLang="en-US"/>
        </a:p>
      </dgm:t>
    </dgm:pt>
    <dgm:pt modelId="{3DDEAD8B-11DF-C946-BADD-298FAF783E63}">
      <dgm:prSet phldrT="[文本]"/>
      <dgm:spPr/>
      <dgm:t>
        <a:bodyPr/>
        <a:lstStyle/>
        <a:p>
          <a:r>
            <a:rPr lang="zh-CN" altLang="en-US" dirty="0" smtClean="0"/>
            <a:t>精通一门最常用的语言</a:t>
          </a:r>
          <a:endParaRPr lang="zh-CN" altLang="en-US" dirty="0"/>
        </a:p>
      </dgm:t>
    </dgm:pt>
    <dgm:pt modelId="{0504D5A2-3BCD-7A47-8D6C-D2B5F5E5626A}" type="parTrans" cxnId="{273D7AEF-71BE-2240-A275-4AF0B34F5529}">
      <dgm:prSet/>
      <dgm:spPr/>
      <dgm:t>
        <a:bodyPr/>
        <a:lstStyle/>
        <a:p>
          <a:endParaRPr lang="zh-CN" altLang="en-US"/>
        </a:p>
      </dgm:t>
    </dgm:pt>
    <dgm:pt modelId="{F44C8F25-69DD-374D-9B34-297CF54EAD89}" type="sibTrans" cxnId="{273D7AEF-71BE-2240-A275-4AF0B34F5529}">
      <dgm:prSet/>
      <dgm:spPr/>
      <dgm:t>
        <a:bodyPr/>
        <a:lstStyle/>
        <a:p>
          <a:endParaRPr lang="zh-CN" altLang="en-US"/>
        </a:p>
      </dgm:t>
    </dgm:pt>
    <dgm:pt modelId="{B360F2D4-AFF8-BB49-8F28-06175EB0A76C}">
      <dgm:prSet phldrT="[文本]"/>
      <dgm:spPr/>
      <dgm:t>
        <a:bodyPr/>
        <a:lstStyle/>
        <a:p>
          <a:r>
            <a:rPr lang="zh-CN" altLang="en-US" dirty="0" smtClean="0"/>
            <a:t>最常用平台的基本机制，</a:t>
          </a:r>
          <a:r>
            <a:rPr lang="en-US" altLang="zh-CN" dirty="0" smtClean="0"/>
            <a:t>(</a:t>
          </a:r>
          <a:r>
            <a:rPr lang="zh-CN" altLang="en-US" dirty="0" smtClean="0"/>
            <a:t>内存管理、线程机制</a:t>
          </a:r>
          <a:r>
            <a:rPr lang="en-US" altLang="zh-CN" dirty="0" smtClean="0"/>
            <a:t>)</a:t>
          </a:r>
          <a:endParaRPr lang="zh-CN" altLang="en-US" dirty="0"/>
        </a:p>
      </dgm:t>
    </dgm:pt>
    <dgm:pt modelId="{4FC0529D-8225-6B4B-9D6A-2295031064A6}" type="parTrans" cxnId="{13245B2E-25FA-9947-8468-92C714FE8FD2}">
      <dgm:prSet/>
      <dgm:spPr/>
      <dgm:t>
        <a:bodyPr/>
        <a:lstStyle/>
        <a:p>
          <a:endParaRPr lang="zh-CN" altLang="en-US"/>
        </a:p>
      </dgm:t>
    </dgm:pt>
    <dgm:pt modelId="{99EB60E7-0549-754C-A866-65835F4AE51D}" type="sibTrans" cxnId="{13245B2E-25FA-9947-8468-92C714FE8FD2}">
      <dgm:prSet/>
      <dgm:spPr/>
      <dgm:t>
        <a:bodyPr/>
        <a:lstStyle/>
        <a:p>
          <a:endParaRPr lang="zh-CN" altLang="en-US"/>
        </a:p>
      </dgm:t>
    </dgm:pt>
    <dgm:pt modelId="{119FEBDF-128B-7A41-848F-0209AC4D2EAA}">
      <dgm:prSet phldrT="[文本]"/>
      <dgm:spPr/>
      <dgm:t>
        <a:bodyPr/>
        <a:lstStyle/>
        <a:p>
          <a:r>
            <a:rPr lang="zh-CN" altLang="en-US" dirty="0" smtClean="0"/>
            <a:t>软技能</a:t>
          </a:r>
          <a:endParaRPr lang="zh-CN" altLang="en-US" dirty="0"/>
        </a:p>
      </dgm:t>
    </dgm:pt>
    <dgm:pt modelId="{D09559E2-1AB2-BA44-BF8C-2F53C573F82F}" type="parTrans" cxnId="{5624AB1F-5459-514F-AA4A-B4067F973DA5}">
      <dgm:prSet/>
      <dgm:spPr/>
      <dgm:t>
        <a:bodyPr/>
        <a:lstStyle/>
        <a:p>
          <a:endParaRPr lang="zh-CN" altLang="en-US"/>
        </a:p>
      </dgm:t>
    </dgm:pt>
    <dgm:pt modelId="{618DB223-E1EA-AC45-914B-BB22A9A0CA1C}" type="sibTrans" cxnId="{5624AB1F-5459-514F-AA4A-B4067F973DA5}">
      <dgm:prSet/>
      <dgm:spPr/>
      <dgm:t>
        <a:bodyPr/>
        <a:lstStyle/>
        <a:p>
          <a:endParaRPr lang="zh-CN" altLang="en-US"/>
        </a:p>
      </dgm:t>
    </dgm:pt>
    <dgm:pt modelId="{A3347ABC-1D07-0F4A-BFCE-491BB833ED37}">
      <dgm:prSet phldrT="[文本]"/>
      <dgm:spPr/>
      <dgm:t>
        <a:bodyPr/>
        <a:lstStyle/>
        <a:p>
          <a:r>
            <a:rPr lang="zh-CN" altLang="en-US" dirty="0" smtClean="0"/>
            <a:t>沟通力</a:t>
          </a:r>
          <a:endParaRPr lang="zh-CN" altLang="en-US" dirty="0"/>
        </a:p>
      </dgm:t>
    </dgm:pt>
    <dgm:pt modelId="{BFF2DB07-EAA8-E749-B49C-1F902A54336C}" type="parTrans" cxnId="{EC977A54-86EB-0A41-94D8-BA9755C14558}">
      <dgm:prSet/>
      <dgm:spPr/>
      <dgm:t>
        <a:bodyPr/>
        <a:lstStyle/>
        <a:p>
          <a:endParaRPr lang="zh-CN" altLang="en-US"/>
        </a:p>
      </dgm:t>
    </dgm:pt>
    <dgm:pt modelId="{3DDF27FA-4510-984D-8919-2BF776984FF1}" type="sibTrans" cxnId="{EC977A54-86EB-0A41-94D8-BA9755C14558}">
      <dgm:prSet/>
      <dgm:spPr/>
      <dgm:t>
        <a:bodyPr/>
        <a:lstStyle/>
        <a:p>
          <a:endParaRPr lang="zh-CN" altLang="en-US"/>
        </a:p>
      </dgm:t>
    </dgm:pt>
    <dgm:pt modelId="{61C8CAFA-38AF-9B4B-BEBB-C09B29C69C36}">
      <dgm:prSet phldrT="[文本]"/>
      <dgm:spPr/>
      <dgm:t>
        <a:bodyPr/>
        <a:lstStyle/>
        <a:p>
          <a:r>
            <a:rPr lang="zh-CN" altLang="en-US" dirty="0" smtClean="0"/>
            <a:t>管理力</a:t>
          </a:r>
          <a:endParaRPr lang="zh-CN" altLang="en-US" dirty="0"/>
        </a:p>
      </dgm:t>
    </dgm:pt>
    <dgm:pt modelId="{21691358-18C8-F84F-913C-1261FCF9578E}" type="parTrans" cxnId="{8FAE0108-BFCD-FF4E-A28C-696D51DE960D}">
      <dgm:prSet/>
      <dgm:spPr/>
      <dgm:t>
        <a:bodyPr/>
        <a:lstStyle/>
        <a:p>
          <a:endParaRPr lang="zh-CN" altLang="en-US"/>
        </a:p>
      </dgm:t>
    </dgm:pt>
    <dgm:pt modelId="{48730B7F-AFBA-D04F-9836-2101F917FCFB}" type="sibTrans" cxnId="{8FAE0108-BFCD-FF4E-A28C-696D51DE960D}">
      <dgm:prSet/>
      <dgm:spPr/>
      <dgm:t>
        <a:bodyPr/>
        <a:lstStyle/>
        <a:p>
          <a:endParaRPr lang="zh-CN" altLang="en-US"/>
        </a:p>
      </dgm:t>
    </dgm:pt>
    <dgm:pt modelId="{CCD37E11-537F-5249-BBAA-98427676995C}">
      <dgm:prSet/>
      <dgm:spPr/>
      <dgm:t>
        <a:bodyPr/>
        <a:lstStyle/>
        <a:p>
          <a:r>
            <a:rPr lang="zh-CN" altLang="en-US" dirty="0" smtClean="0"/>
            <a:t>项目推进力</a:t>
          </a:r>
          <a:endParaRPr lang="zh-CN" altLang="en-US" dirty="0"/>
        </a:p>
      </dgm:t>
    </dgm:pt>
    <dgm:pt modelId="{773E4553-3001-8642-B2DA-39E7E97C4835}" type="parTrans" cxnId="{FBA56929-49F6-3B4A-9D92-EEF663F40604}">
      <dgm:prSet/>
      <dgm:spPr/>
      <dgm:t>
        <a:bodyPr/>
        <a:lstStyle/>
        <a:p>
          <a:endParaRPr lang="zh-CN" altLang="en-US"/>
        </a:p>
      </dgm:t>
    </dgm:pt>
    <dgm:pt modelId="{9827B113-4D2F-A54F-B846-76D1165392E0}" type="sibTrans" cxnId="{FBA56929-49F6-3B4A-9D92-EEF663F40604}">
      <dgm:prSet/>
      <dgm:spPr/>
      <dgm:t>
        <a:bodyPr/>
        <a:lstStyle/>
        <a:p>
          <a:endParaRPr lang="zh-CN" altLang="en-US"/>
        </a:p>
      </dgm:t>
    </dgm:pt>
    <dgm:pt modelId="{ADB663B5-4EE5-6647-A8D7-CD232A8FA3D3}">
      <dgm:prSet/>
      <dgm:spPr/>
      <dgm:t>
        <a:bodyPr/>
        <a:lstStyle/>
        <a:p>
          <a:r>
            <a:rPr lang="en-US" altLang="zh-CN" dirty="0" smtClean="0"/>
            <a:t>《</a:t>
          </a:r>
          <a:r>
            <a:rPr lang="zh-CN" altLang="en-US" dirty="0" smtClean="0"/>
            <a:t>代码大全</a:t>
          </a:r>
          <a:r>
            <a:rPr lang="en-US" altLang="zh-CN" dirty="0" smtClean="0"/>
            <a:t>》</a:t>
          </a:r>
          <a:r>
            <a:rPr lang="zh-CN" altLang="en-US" dirty="0" smtClean="0"/>
            <a:t>中的一切</a:t>
          </a:r>
          <a:endParaRPr lang="zh-CN" altLang="en-US" dirty="0"/>
        </a:p>
      </dgm:t>
    </dgm:pt>
    <dgm:pt modelId="{C8196DCE-EA0E-204F-B6E0-39512A41B440}" type="parTrans" cxnId="{6BF1E1C0-1513-C543-98A9-B40D77090211}">
      <dgm:prSet/>
      <dgm:spPr/>
      <dgm:t>
        <a:bodyPr/>
        <a:lstStyle/>
        <a:p>
          <a:endParaRPr lang="zh-CN" altLang="en-US"/>
        </a:p>
      </dgm:t>
    </dgm:pt>
    <dgm:pt modelId="{D877C5A5-2F80-6D43-8292-1A9082BA7480}" type="sibTrans" cxnId="{6BF1E1C0-1513-C543-98A9-B40D77090211}">
      <dgm:prSet/>
      <dgm:spPr/>
      <dgm:t>
        <a:bodyPr/>
        <a:lstStyle/>
        <a:p>
          <a:endParaRPr lang="zh-CN" altLang="en-US"/>
        </a:p>
      </dgm:t>
    </dgm:pt>
    <dgm:pt modelId="{22D4F702-EDCB-B640-817F-E198214AF639}">
      <dgm:prSet/>
      <dgm:spPr/>
      <dgm:t>
        <a:bodyPr/>
        <a:lstStyle/>
        <a:p>
          <a:r>
            <a:rPr lang="zh-CN" altLang="en-US" dirty="0" smtClean="0"/>
            <a:t>积累一定代码量</a:t>
          </a:r>
          <a:endParaRPr lang="zh-CN" altLang="en-US" dirty="0"/>
        </a:p>
      </dgm:t>
    </dgm:pt>
    <dgm:pt modelId="{EF0B43F4-114A-7644-AE6D-6DBDE1E01F80}" type="parTrans" cxnId="{17B07D74-8DA8-1647-AC1B-382F7E3D997D}">
      <dgm:prSet/>
      <dgm:spPr/>
      <dgm:t>
        <a:bodyPr/>
        <a:lstStyle/>
        <a:p>
          <a:endParaRPr lang="zh-CN" altLang="en-US"/>
        </a:p>
      </dgm:t>
    </dgm:pt>
    <dgm:pt modelId="{57D1F3CA-AFBF-334A-B8EF-AEBD77AFAD0C}" type="sibTrans" cxnId="{17B07D74-8DA8-1647-AC1B-382F7E3D997D}">
      <dgm:prSet/>
      <dgm:spPr/>
      <dgm:t>
        <a:bodyPr/>
        <a:lstStyle/>
        <a:p>
          <a:endParaRPr lang="zh-CN" altLang="en-US"/>
        </a:p>
      </dgm:t>
    </dgm:pt>
    <dgm:pt modelId="{A979A283-5E3D-9E4B-ACA9-DC63B6D34E1B}">
      <dgm:prSet/>
      <dgm:spPr/>
      <dgm:t>
        <a:bodyPr/>
        <a:lstStyle/>
        <a:p>
          <a:r>
            <a:rPr lang="zh-CN" altLang="en-US" dirty="0" smtClean="0"/>
            <a:t>掌握一定数据结构和算法</a:t>
          </a:r>
          <a:endParaRPr lang="zh-CN" altLang="en-US" dirty="0"/>
        </a:p>
      </dgm:t>
    </dgm:pt>
    <dgm:pt modelId="{ED209639-FDB3-F746-9F5A-7673174EF090}" type="parTrans" cxnId="{783FE0DA-DF22-8449-9EED-31DCD04D7D1C}">
      <dgm:prSet/>
      <dgm:spPr/>
      <dgm:t>
        <a:bodyPr/>
        <a:lstStyle/>
        <a:p>
          <a:endParaRPr lang="zh-CN" altLang="en-US"/>
        </a:p>
      </dgm:t>
    </dgm:pt>
    <dgm:pt modelId="{BE5C1833-3F54-D642-A09F-480BACF752C9}" type="sibTrans" cxnId="{783FE0DA-DF22-8449-9EED-31DCD04D7D1C}">
      <dgm:prSet/>
      <dgm:spPr/>
      <dgm:t>
        <a:bodyPr/>
        <a:lstStyle/>
        <a:p>
          <a:endParaRPr lang="zh-CN" altLang="en-US"/>
        </a:p>
      </dgm:t>
    </dgm:pt>
    <dgm:pt modelId="{C987CD31-699F-1B4D-AAC3-94D3D182C12C}">
      <dgm:prSet/>
      <dgm:spPr/>
      <dgm:t>
        <a:bodyPr/>
        <a:lstStyle/>
        <a:p>
          <a:r>
            <a:rPr lang="zh-CN" altLang="en-US" dirty="0" smtClean="0"/>
            <a:t>设计原则和设计模式</a:t>
          </a:r>
          <a:endParaRPr lang="zh-CN" altLang="en-US" dirty="0"/>
        </a:p>
      </dgm:t>
    </dgm:pt>
    <dgm:pt modelId="{7E6B9EE7-F881-874C-A351-52E14FE7F21E}" type="parTrans" cxnId="{D953F618-148C-5A49-8283-6D614917CFC1}">
      <dgm:prSet/>
      <dgm:spPr/>
      <dgm:t>
        <a:bodyPr/>
        <a:lstStyle/>
        <a:p>
          <a:endParaRPr lang="zh-CN" altLang="en-US"/>
        </a:p>
      </dgm:t>
    </dgm:pt>
    <dgm:pt modelId="{8ABCA49A-E620-4849-92E6-C6B4B89FE52F}" type="sibTrans" cxnId="{D953F618-148C-5A49-8283-6D614917CFC1}">
      <dgm:prSet/>
      <dgm:spPr/>
      <dgm:t>
        <a:bodyPr/>
        <a:lstStyle/>
        <a:p>
          <a:endParaRPr lang="zh-CN" altLang="en-US"/>
        </a:p>
      </dgm:t>
    </dgm:pt>
    <dgm:pt modelId="{57A0748C-DD6D-7642-9899-A0F376AD8A34}">
      <dgm:prSet/>
      <dgm:spPr/>
      <dgm:t>
        <a:bodyPr/>
        <a:lstStyle/>
        <a:p>
          <a:r>
            <a:rPr lang="zh-CN" altLang="en-US" dirty="0" smtClean="0"/>
            <a:t>领域架构</a:t>
          </a:r>
          <a:endParaRPr lang="zh-CN" altLang="en-US" dirty="0"/>
        </a:p>
      </dgm:t>
    </dgm:pt>
    <dgm:pt modelId="{6B14D0BE-EA31-EF41-A727-6D855D51D200}" type="parTrans" cxnId="{A6CBD66F-1D65-DC4B-84E3-E17BFF5CE9F0}">
      <dgm:prSet/>
      <dgm:spPr/>
      <dgm:t>
        <a:bodyPr/>
        <a:lstStyle/>
        <a:p>
          <a:endParaRPr lang="zh-CN" altLang="en-US"/>
        </a:p>
      </dgm:t>
    </dgm:pt>
    <dgm:pt modelId="{EFBF295A-4641-BE4C-9A15-1C9C89928394}" type="sibTrans" cxnId="{A6CBD66F-1D65-DC4B-84E3-E17BFF5CE9F0}">
      <dgm:prSet/>
      <dgm:spPr/>
      <dgm:t>
        <a:bodyPr/>
        <a:lstStyle/>
        <a:p>
          <a:endParaRPr lang="zh-CN" altLang="en-US"/>
        </a:p>
      </dgm:t>
    </dgm:pt>
    <dgm:pt modelId="{82D13073-DFCC-AC45-9B3E-E60FD2AF1A01}">
      <dgm:prSet/>
      <dgm:spPr/>
      <dgm:t>
        <a:bodyPr/>
        <a:lstStyle/>
        <a:p>
          <a:r>
            <a:rPr lang="zh-CN" altLang="en-US" dirty="0" smtClean="0"/>
            <a:t>有自己的专业</a:t>
          </a:r>
          <a:r>
            <a:rPr lang="en-US" altLang="zh-CN" dirty="0" smtClean="0"/>
            <a:t>(</a:t>
          </a:r>
          <a:r>
            <a:rPr lang="zh-CN" altLang="en-US" dirty="0" smtClean="0"/>
            <a:t>金融，高并发、分布式、图像处理等</a:t>
          </a:r>
          <a:r>
            <a:rPr lang="en-US" altLang="zh-CN" dirty="0" smtClean="0"/>
            <a:t>)</a:t>
          </a:r>
          <a:endParaRPr lang="zh-CN" altLang="en-US" dirty="0"/>
        </a:p>
      </dgm:t>
    </dgm:pt>
    <dgm:pt modelId="{DDAB156F-70CD-9B4E-92F7-8338AC8254F5}" type="parTrans" cxnId="{27438C52-7BC8-8F41-87AC-4C66166BD746}">
      <dgm:prSet/>
      <dgm:spPr/>
      <dgm:t>
        <a:bodyPr/>
        <a:lstStyle/>
        <a:p>
          <a:endParaRPr lang="zh-CN" altLang="en-US"/>
        </a:p>
      </dgm:t>
    </dgm:pt>
    <dgm:pt modelId="{E37066FB-5F9B-6F45-A9B0-AB4FD4FA46CA}" type="sibTrans" cxnId="{27438C52-7BC8-8F41-87AC-4C66166BD746}">
      <dgm:prSet/>
      <dgm:spPr/>
      <dgm:t>
        <a:bodyPr/>
        <a:lstStyle/>
        <a:p>
          <a:endParaRPr lang="zh-CN" altLang="en-US"/>
        </a:p>
      </dgm:t>
    </dgm:pt>
    <dgm:pt modelId="{6A218C77-7D31-944C-BAA3-7EA275675004}" type="pres">
      <dgm:prSet presAssocID="{4C9657B9-2B40-2C4B-BA0C-A78AB0CED68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0D44B935-8AEA-B045-B9BC-4F0A9BA72E17}" type="pres">
      <dgm:prSet presAssocID="{C2287B10-9874-4A41-BAA7-9D9B21389C46}" presName="root" presStyleCnt="0"/>
      <dgm:spPr/>
    </dgm:pt>
    <dgm:pt modelId="{CD1599C6-64FD-0147-9F38-1C88A4AD5A62}" type="pres">
      <dgm:prSet presAssocID="{C2287B10-9874-4A41-BAA7-9D9B21389C46}" presName="rootComposite" presStyleCnt="0"/>
      <dgm:spPr/>
    </dgm:pt>
    <dgm:pt modelId="{DEEC1DCA-A53E-3E46-A24D-83B75643E09B}" type="pres">
      <dgm:prSet presAssocID="{C2287B10-9874-4A41-BAA7-9D9B21389C46}" presName="rootText" presStyleLbl="node1" presStyleIdx="0" presStyleCnt="2"/>
      <dgm:spPr/>
      <dgm:t>
        <a:bodyPr/>
        <a:lstStyle/>
        <a:p>
          <a:endParaRPr lang="zh-CN" altLang="en-US"/>
        </a:p>
      </dgm:t>
    </dgm:pt>
    <dgm:pt modelId="{121CD34F-319F-9040-BFE7-68847FE2987C}" type="pres">
      <dgm:prSet presAssocID="{C2287B10-9874-4A41-BAA7-9D9B21389C46}" presName="rootConnector" presStyleLbl="node1" presStyleIdx="0" presStyleCnt="2"/>
      <dgm:spPr/>
      <dgm:t>
        <a:bodyPr/>
        <a:lstStyle/>
        <a:p>
          <a:endParaRPr lang="zh-CN" altLang="en-US"/>
        </a:p>
      </dgm:t>
    </dgm:pt>
    <dgm:pt modelId="{2CD9B2C5-0CFF-CB47-A2D2-53C55B5F5C68}" type="pres">
      <dgm:prSet presAssocID="{C2287B10-9874-4A41-BAA7-9D9B21389C46}" presName="childShape" presStyleCnt="0"/>
      <dgm:spPr/>
    </dgm:pt>
    <dgm:pt modelId="{70749BFD-E296-1A40-B2FF-D66CCEDE7E4E}" type="pres">
      <dgm:prSet presAssocID="{0504D5A2-3BCD-7A47-8D6C-D2B5F5E5626A}" presName="Name13" presStyleLbl="parChTrans1D2" presStyleIdx="0" presStyleCnt="11"/>
      <dgm:spPr/>
      <dgm:t>
        <a:bodyPr/>
        <a:lstStyle/>
        <a:p>
          <a:endParaRPr lang="zh-CN" altLang="en-US"/>
        </a:p>
      </dgm:t>
    </dgm:pt>
    <dgm:pt modelId="{4A082E10-BEA5-FB4B-85E9-41A2B7051FB5}" type="pres">
      <dgm:prSet presAssocID="{3DDEAD8B-11DF-C946-BADD-298FAF783E63}" presName="childText" presStyleLbl="bgAcc1" presStyleIdx="0" presStyleCnt="1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6B8E724-4578-1C47-A3DD-A31309FEFC07}" type="pres">
      <dgm:prSet presAssocID="{4FC0529D-8225-6B4B-9D6A-2295031064A6}" presName="Name13" presStyleLbl="parChTrans1D2" presStyleIdx="1" presStyleCnt="11"/>
      <dgm:spPr/>
      <dgm:t>
        <a:bodyPr/>
        <a:lstStyle/>
        <a:p>
          <a:endParaRPr lang="zh-CN" altLang="en-US"/>
        </a:p>
      </dgm:t>
    </dgm:pt>
    <dgm:pt modelId="{3079BEFF-0D28-7245-A403-4171ACCD86E5}" type="pres">
      <dgm:prSet presAssocID="{B360F2D4-AFF8-BB49-8F28-06175EB0A76C}" presName="childText" presStyleLbl="bgAcc1" presStyleIdx="1" presStyleCnt="1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75A2AE2-4BC6-A045-9F0C-EDCE0A489826}" type="pres">
      <dgm:prSet presAssocID="{C8196DCE-EA0E-204F-B6E0-39512A41B440}" presName="Name13" presStyleLbl="parChTrans1D2" presStyleIdx="2" presStyleCnt="11"/>
      <dgm:spPr/>
      <dgm:t>
        <a:bodyPr/>
        <a:lstStyle/>
        <a:p>
          <a:endParaRPr lang="zh-CN" altLang="en-US"/>
        </a:p>
      </dgm:t>
    </dgm:pt>
    <dgm:pt modelId="{293DC2B2-5821-1043-9E9E-F55122D08B8A}" type="pres">
      <dgm:prSet presAssocID="{ADB663B5-4EE5-6647-A8D7-CD232A8FA3D3}" presName="childText" presStyleLbl="bgAcc1" presStyleIdx="2" presStyleCnt="1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3467912-945E-C843-86E0-BEED0F28734C}" type="pres">
      <dgm:prSet presAssocID="{EF0B43F4-114A-7644-AE6D-6DBDE1E01F80}" presName="Name13" presStyleLbl="parChTrans1D2" presStyleIdx="3" presStyleCnt="11"/>
      <dgm:spPr/>
      <dgm:t>
        <a:bodyPr/>
        <a:lstStyle/>
        <a:p>
          <a:endParaRPr lang="zh-CN" altLang="en-US"/>
        </a:p>
      </dgm:t>
    </dgm:pt>
    <dgm:pt modelId="{F6ABF5C7-B7A1-A444-8E61-E890A3961BB0}" type="pres">
      <dgm:prSet presAssocID="{22D4F702-EDCB-B640-817F-E198214AF639}" presName="childText" presStyleLbl="bgAcc1" presStyleIdx="3" presStyleCnt="1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AA97263-49C7-494E-A13A-1F0C21E8368E}" type="pres">
      <dgm:prSet presAssocID="{ED209639-FDB3-F746-9F5A-7673174EF090}" presName="Name13" presStyleLbl="parChTrans1D2" presStyleIdx="4" presStyleCnt="11"/>
      <dgm:spPr/>
      <dgm:t>
        <a:bodyPr/>
        <a:lstStyle/>
        <a:p>
          <a:endParaRPr lang="zh-CN" altLang="en-US"/>
        </a:p>
      </dgm:t>
    </dgm:pt>
    <dgm:pt modelId="{3531B4E2-76E1-8C4E-B5D5-921C8B13C4BF}" type="pres">
      <dgm:prSet presAssocID="{A979A283-5E3D-9E4B-ACA9-DC63B6D34E1B}" presName="childText" presStyleLbl="bgAcc1" presStyleIdx="4" presStyleCnt="1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8E8F8A9-60DE-9A40-9416-438051F49E08}" type="pres">
      <dgm:prSet presAssocID="{7E6B9EE7-F881-874C-A351-52E14FE7F21E}" presName="Name13" presStyleLbl="parChTrans1D2" presStyleIdx="5" presStyleCnt="11"/>
      <dgm:spPr/>
      <dgm:t>
        <a:bodyPr/>
        <a:lstStyle/>
        <a:p>
          <a:endParaRPr lang="zh-CN" altLang="en-US"/>
        </a:p>
      </dgm:t>
    </dgm:pt>
    <dgm:pt modelId="{6D544F34-F065-074B-BB59-A0C4E09D723B}" type="pres">
      <dgm:prSet presAssocID="{C987CD31-699F-1B4D-AAC3-94D3D182C12C}" presName="childText" presStyleLbl="bgAcc1" presStyleIdx="5" presStyleCnt="1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6B1222B-EF2B-4D44-85DC-9DA57A78421B}" type="pres">
      <dgm:prSet presAssocID="{6B14D0BE-EA31-EF41-A727-6D855D51D200}" presName="Name13" presStyleLbl="parChTrans1D2" presStyleIdx="6" presStyleCnt="11"/>
      <dgm:spPr/>
      <dgm:t>
        <a:bodyPr/>
        <a:lstStyle/>
        <a:p>
          <a:endParaRPr lang="zh-CN" altLang="en-US"/>
        </a:p>
      </dgm:t>
    </dgm:pt>
    <dgm:pt modelId="{569484E8-08FF-A341-82AE-8436D7A027A5}" type="pres">
      <dgm:prSet presAssocID="{57A0748C-DD6D-7642-9899-A0F376AD8A34}" presName="childText" presStyleLbl="bgAcc1" presStyleIdx="6" presStyleCnt="1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0B914B5-C61C-6C46-8E62-A6085CAE1FD1}" type="pres">
      <dgm:prSet presAssocID="{DDAB156F-70CD-9B4E-92F7-8338AC8254F5}" presName="Name13" presStyleLbl="parChTrans1D2" presStyleIdx="7" presStyleCnt="11"/>
      <dgm:spPr/>
      <dgm:t>
        <a:bodyPr/>
        <a:lstStyle/>
        <a:p>
          <a:endParaRPr lang="zh-CN" altLang="en-US"/>
        </a:p>
      </dgm:t>
    </dgm:pt>
    <dgm:pt modelId="{A8FC3AED-3903-1746-A89F-92F246494AA6}" type="pres">
      <dgm:prSet presAssocID="{82D13073-DFCC-AC45-9B3E-E60FD2AF1A01}" presName="childText" presStyleLbl="bgAcc1" presStyleIdx="7" presStyleCnt="1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46D5C3E-CDD9-B44E-A5CA-6778B295C057}" type="pres">
      <dgm:prSet presAssocID="{119FEBDF-128B-7A41-848F-0209AC4D2EAA}" presName="root" presStyleCnt="0"/>
      <dgm:spPr/>
    </dgm:pt>
    <dgm:pt modelId="{23115822-3B77-2644-B648-34FAA278D4EF}" type="pres">
      <dgm:prSet presAssocID="{119FEBDF-128B-7A41-848F-0209AC4D2EAA}" presName="rootComposite" presStyleCnt="0"/>
      <dgm:spPr/>
    </dgm:pt>
    <dgm:pt modelId="{B0572C06-1945-B645-8924-7A8A869AF7AA}" type="pres">
      <dgm:prSet presAssocID="{119FEBDF-128B-7A41-848F-0209AC4D2EAA}" presName="rootText" presStyleLbl="node1" presStyleIdx="1" presStyleCnt="2"/>
      <dgm:spPr/>
      <dgm:t>
        <a:bodyPr/>
        <a:lstStyle/>
        <a:p>
          <a:endParaRPr lang="zh-CN" altLang="en-US"/>
        </a:p>
      </dgm:t>
    </dgm:pt>
    <dgm:pt modelId="{38761CA9-FC91-A94C-9B25-8B2867B54493}" type="pres">
      <dgm:prSet presAssocID="{119FEBDF-128B-7A41-848F-0209AC4D2EAA}" presName="rootConnector" presStyleLbl="node1" presStyleIdx="1" presStyleCnt="2"/>
      <dgm:spPr/>
      <dgm:t>
        <a:bodyPr/>
        <a:lstStyle/>
        <a:p>
          <a:endParaRPr lang="zh-CN" altLang="en-US"/>
        </a:p>
      </dgm:t>
    </dgm:pt>
    <dgm:pt modelId="{B236AB71-C0BC-B540-8BFA-C9C187320105}" type="pres">
      <dgm:prSet presAssocID="{119FEBDF-128B-7A41-848F-0209AC4D2EAA}" presName="childShape" presStyleCnt="0"/>
      <dgm:spPr/>
    </dgm:pt>
    <dgm:pt modelId="{FC85E0AE-8C0B-2C4D-9183-6336386D1B9C}" type="pres">
      <dgm:prSet presAssocID="{BFF2DB07-EAA8-E749-B49C-1F902A54336C}" presName="Name13" presStyleLbl="parChTrans1D2" presStyleIdx="8" presStyleCnt="11"/>
      <dgm:spPr/>
      <dgm:t>
        <a:bodyPr/>
        <a:lstStyle/>
        <a:p>
          <a:endParaRPr lang="zh-CN" altLang="en-US"/>
        </a:p>
      </dgm:t>
    </dgm:pt>
    <dgm:pt modelId="{9EA766D2-E052-F844-8BA1-A556FBECA346}" type="pres">
      <dgm:prSet presAssocID="{A3347ABC-1D07-0F4A-BFCE-491BB833ED37}" presName="childText" presStyleLbl="bgAcc1" presStyleIdx="8" presStyleCnt="1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0E3B95-82D1-F54E-9AF8-576946DA3CB1}" type="pres">
      <dgm:prSet presAssocID="{21691358-18C8-F84F-913C-1261FCF9578E}" presName="Name13" presStyleLbl="parChTrans1D2" presStyleIdx="9" presStyleCnt="11"/>
      <dgm:spPr/>
      <dgm:t>
        <a:bodyPr/>
        <a:lstStyle/>
        <a:p>
          <a:endParaRPr lang="zh-CN" altLang="en-US"/>
        </a:p>
      </dgm:t>
    </dgm:pt>
    <dgm:pt modelId="{A342E1B7-3C8C-AB47-AC60-C5331C833295}" type="pres">
      <dgm:prSet presAssocID="{61C8CAFA-38AF-9B4B-BEBB-C09B29C69C36}" presName="childText" presStyleLbl="bgAcc1" presStyleIdx="9" presStyleCnt="1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72F80D-1F49-6548-BD1A-722422E74143}" type="pres">
      <dgm:prSet presAssocID="{773E4553-3001-8642-B2DA-39E7E97C4835}" presName="Name13" presStyleLbl="parChTrans1D2" presStyleIdx="10" presStyleCnt="11"/>
      <dgm:spPr/>
      <dgm:t>
        <a:bodyPr/>
        <a:lstStyle/>
        <a:p>
          <a:endParaRPr lang="zh-CN" altLang="en-US"/>
        </a:p>
      </dgm:t>
    </dgm:pt>
    <dgm:pt modelId="{B9AE6457-CF6F-F540-94D5-EB2B915984F8}" type="pres">
      <dgm:prSet presAssocID="{CCD37E11-537F-5249-BBAA-98427676995C}" presName="childText" presStyleLbl="bgAcc1" presStyleIdx="10" presStyleCnt="1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BA56929-49F6-3B4A-9D92-EEF663F40604}" srcId="{119FEBDF-128B-7A41-848F-0209AC4D2EAA}" destId="{CCD37E11-537F-5249-BBAA-98427676995C}" srcOrd="2" destOrd="0" parTransId="{773E4553-3001-8642-B2DA-39E7E97C4835}" sibTransId="{9827B113-4D2F-A54F-B846-76D1165392E0}"/>
    <dgm:cxn modelId="{FBB9C612-72E2-E249-AFEF-ACF83827A1D4}" type="presOf" srcId="{EF0B43F4-114A-7644-AE6D-6DBDE1E01F80}" destId="{E3467912-945E-C843-86E0-BEED0F28734C}" srcOrd="0" destOrd="0" presId="urn:microsoft.com/office/officeart/2005/8/layout/hierarchy3"/>
    <dgm:cxn modelId="{3C6ABCDD-EA03-4D45-90A4-21A53056BC03}" type="presOf" srcId="{119FEBDF-128B-7A41-848F-0209AC4D2EAA}" destId="{B0572C06-1945-B645-8924-7A8A869AF7AA}" srcOrd="0" destOrd="0" presId="urn:microsoft.com/office/officeart/2005/8/layout/hierarchy3"/>
    <dgm:cxn modelId="{EC977A54-86EB-0A41-94D8-BA9755C14558}" srcId="{119FEBDF-128B-7A41-848F-0209AC4D2EAA}" destId="{A3347ABC-1D07-0F4A-BFCE-491BB833ED37}" srcOrd="0" destOrd="0" parTransId="{BFF2DB07-EAA8-E749-B49C-1F902A54336C}" sibTransId="{3DDF27FA-4510-984D-8919-2BF776984FF1}"/>
    <dgm:cxn modelId="{17B07D74-8DA8-1647-AC1B-382F7E3D997D}" srcId="{C2287B10-9874-4A41-BAA7-9D9B21389C46}" destId="{22D4F702-EDCB-B640-817F-E198214AF639}" srcOrd="3" destOrd="0" parTransId="{EF0B43F4-114A-7644-AE6D-6DBDE1E01F80}" sibTransId="{57D1F3CA-AFBF-334A-B8EF-AEBD77AFAD0C}"/>
    <dgm:cxn modelId="{5A2CCBE2-0B3F-0048-8823-43EDEDF661CA}" type="presOf" srcId="{119FEBDF-128B-7A41-848F-0209AC4D2EAA}" destId="{38761CA9-FC91-A94C-9B25-8B2867B54493}" srcOrd="1" destOrd="0" presId="urn:microsoft.com/office/officeart/2005/8/layout/hierarchy3"/>
    <dgm:cxn modelId="{3AF96DA6-29C2-F943-999F-12B9D0E867BA}" type="presOf" srcId="{4C9657B9-2B40-2C4B-BA0C-A78AB0CED68C}" destId="{6A218C77-7D31-944C-BAA3-7EA275675004}" srcOrd="0" destOrd="0" presId="urn:microsoft.com/office/officeart/2005/8/layout/hierarchy3"/>
    <dgm:cxn modelId="{8CAA1982-4BEB-7B4C-A7E6-F3A13E0437E0}" type="presOf" srcId="{7E6B9EE7-F881-874C-A351-52E14FE7F21E}" destId="{D8E8F8A9-60DE-9A40-9416-438051F49E08}" srcOrd="0" destOrd="0" presId="urn:microsoft.com/office/officeart/2005/8/layout/hierarchy3"/>
    <dgm:cxn modelId="{A0A1A885-C7E2-7E4E-9CF1-5C64C15881F7}" type="presOf" srcId="{B360F2D4-AFF8-BB49-8F28-06175EB0A76C}" destId="{3079BEFF-0D28-7245-A403-4171ACCD86E5}" srcOrd="0" destOrd="0" presId="urn:microsoft.com/office/officeart/2005/8/layout/hierarchy3"/>
    <dgm:cxn modelId="{1467C03E-8CA3-3149-BCF3-175685886C3D}" type="presOf" srcId="{22D4F702-EDCB-B640-817F-E198214AF639}" destId="{F6ABF5C7-B7A1-A444-8E61-E890A3961BB0}" srcOrd="0" destOrd="0" presId="urn:microsoft.com/office/officeart/2005/8/layout/hierarchy3"/>
    <dgm:cxn modelId="{6BF1E1C0-1513-C543-98A9-B40D77090211}" srcId="{C2287B10-9874-4A41-BAA7-9D9B21389C46}" destId="{ADB663B5-4EE5-6647-A8D7-CD232A8FA3D3}" srcOrd="2" destOrd="0" parTransId="{C8196DCE-EA0E-204F-B6E0-39512A41B440}" sibTransId="{D877C5A5-2F80-6D43-8292-1A9082BA7480}"/>
    <dgm:cxn modelId="{C5B4C02A-807F-5148-AA34-1890B98A95A4}" type="presOf" srcId="{82D13073-DFCC-AC45-9B3E-E60FD2AF1A01}" destId="{A8FC3AED-3903-1746-A89F-92F246494AA6}" srcOrd="0" destOrd="0" presId="urn:microsoft.com/office/officeart/2005/8/layout/hierarchy3"/>
    <dgm:cxn modelId="{5624AB1F-5459-514F-AA4A-B4067F973DA5}" srcId="{4C9657B9-2B40-2C4B-BA0C-A78AB0CED68C}" destId="{119FEBDF-128B-7A41-848F-0209AC4D2EAA}" srcOrd="1" destOrd="0" parTransId="{D09559E2-1AB2-BA44-BF8C-2F53C573F82F}" sibTransId="{618DB223-E1EA-AC45-914B-BB22A9A0CA1C}"/>
    <dgm:cxn modelId="{50110EAF-F88D-164B-BC95-C80299E047A5}" type="presOf" srcId="{0504D5A2-3BCD-7A47-8D6C-D2B5F5E5626A}" destId="{70749BFD-E296-1A40-B2FF-D66CCEDE7E4E}" srcOrd="0" destOrd="0" presId="urn:microsoft.com/office/officeart/2005/8/layout/hierarchy3"/>
    <dgm:cxn modelId="{256BA522-EA2C-E74E-A15B-343368E80D18}" srcId="{4C9657B9-2B40-2C4B-BA0C-A78AB0CED68C}" destId="{C2287B10-9874-4A41-BAA7-9D9B21389C46}" srcOrd="0" destOrd="0" parTransId="{EE7D7FD7-7415-6E4A-8A16-573ED731F489}" sibTransId="{FB9D0E0F-9E19-124D-9602-42F4A149A49D}"/>
    <dgm:cxn modelId="{27438C52-7BC8-8F41-87AC-4C66166BD746}" srcId="{C2287B10-9874-4A41-BAA7-9D9B21389C46}" destId="{82D13073-DFCC-AC45-9B3E-E60FD2AF1A01}" srcOrd="7" destOrd="0" parTransId="{DDAB156F-70CD-9B4E-92F7-8338AC8254F5}" sibTransId="{E37066FB-5F9B-6F45-A9B0-AB4FD4FA46CA}"/>
    <dgm:cxn modelId="{88238E47-7D0F-B348-867E-DAD2508A0DD2}" type="presOf" srcId="{C8196DCE-EA0E-204F-B6E0-39512A41B440}" destId="{375A2AE2-4BC6-A045-9F0C-EDCE0A489826}" srcOrd="0" destOrd="0" presId="urn:microsoft.com/office/officeart/2005/8/layout/hierarchy3"/>
    <dgm:cxn modelId="{D953F618-148C-5A49-8283-6D614917CFC1}" srcId="{C2287B10-9874-4A41-BAA7-9D9B21389C46}" destId="{C987CD31-699F-1B4D-AAC3-94D3D182C12C}" srcOrd="5" destOrd="0" parTransId="{7E6B9EE7-F881-874C-A351-52E14FE7F21E}" sibTransId="{8ABCA49A-E620-4849-92E6-C6B4B89FE52F}"/>
    <dgm:cxn modelId="{E6D79E1F-46A9-F047-B631-0B1A64BB4547}" type="presOf" srcId="{57A0748C-DD6D-7642-9899-A0F376AD8A34}" destId="{569484E8-08FF-A341-82AE-8436D7A027A5}" srcOrd="0" destOrd="0" presId="urn:microsoft.com/office/officeart/2005/8/layout/hierarchy3"/>
    <dgm:cxn modelId="{8890FA8F-12F1-3F43-81D6-DC3D5667EA5E}" type="presOf" srcId="{4FC0529D-8225-6B4B-9D6A-2295031064A6}" destId="{56B8E724-4578-1C47-A3DD-A31309FEFC07}" srcOrd="0" destOrd="0" presId="urn:microsoft.com/office/officeart/2005/8/layout/hierarchy3"/>
    <dgm:cxn modelId="{2DD344B0-95F3-8043-8F1C-696A009951E4}" type="presOf" srcId="{C2287B10-9874-4A41-BAA7-9D9B21389C46}" destId="{121CD34F-319F-9040-BFE7-68847FE2987C}" srcOrd="1" destOrd="0" presId="urn:microsoft.com/office/officeart/2005/8/layout/hierarchy3"/>
    <dgm:cxn modelId="{BBE513BA-403E-834E-9806-43E9BC8D08A4}" type="presOf" srcId="{6B14D0BE-EA31-EF41-A727-6D855D51D200}" destId="{86B1222B-EF2B-4D44-85DC-9DA57A78421B}" srcOrd="0" destOrd="0" presId="urn:microsoft.com/office/officeart/2005/8/layout/hierarchy3"/>
    <dgm:cxn modelId="{13245B2E-25FA-9947-8468-92C714FE8FD2}" srcId="{C2287B10-9874-4A41-BAA7-9D9B21389C46}" destId="{B360F2D4-AFF8-BB49-8F28-06175EB0A76C}" srcOrd="1" destOrd="0" parTransId="{4FC0529D-8225-6B4B-9D6A-2295031064A6}" sibTransId="{99EB60E7-0549-754C-A866-65835F4AE51D}"/>
    <dgm:cxn modelId="{71B3C2CA-B051-C142-B831-57581195546A}" type="presOf" srcId="{CCD37E11-537F-5249-BBAA-98427676995C}" destId="{B9AE6457-CF6F-F540-94D5-EB2B915984F8}" srcOrd="0" destOrd="0" presId="urn:microsoft.com/office/officeart/2005/8/layout/hierarchy3"/>
    <dgm:cxn modelId="{93495F8B-F6E2-6840-8F5D-35AF6D244139}" type="presOf" srcId="{773E4553-3001-8642-B2DA-39E7E97C4835}" destId="{0172F80D-1F49-6548-BD1A-722422E74143}" srcOrd="0" destOrd="0" presId="urn:microsoft.com/office/officeart/2005/8/layout/hierarchy3"/>
    <dgm:cxn modelId="{83386B9A-C822-8A4D-B898-79CAF243736B}" type="presOf" srcId="{DDAB156F-70CD-9B4E-92F7-8338AC8254F5}" destId="{90B914B5-C61C-6C46-8E62-A6085CAE1FD1}" srcOrd="0" destOrd="0" presId="urn:microsoft.com/office/officeart/2005/8/layout/hierarchy3"/>
    <dgm:cxn modelId="{E159FF4B-48EF-5A46-B923-BFEC0EAEC740}" type="presOf" srcId="{A979A283-5E3D-9E4B-ACA9-DC63B6D34E1B}" destId="{3531B4E2-76E1-8C4E-B5D5-921C8B13C4BF}" srcOrd="0" destOrd="0" presId="urn:microsoft.com/office/officeart/2005/8/layout/hierarchy3"/>
    <dgm:cxn modelId="{6BBA5B9C-0277-284F-8038-EB962754FCF6}" type="presOf" srcId="{61C8CAFA-38AF-9B4B-BEBB-C09B29C69C36}" destId="{A342E1B7-3C8C-AB47-AC60-C5331C833295}" srcOrd="0" destOrd="0" presId="urn:microsoft.com/office/officeart/2005/8/layout/hierarchy3"/>
    <dgm:cxn modelId="{01E9F6FF-B38C-874B-9440-B3B181545CBA}" type="presOf" srcId="{BFF2DB07-EAA8-E749-B49C-1F902A54336C}" destId="{FC85E0AE-8C0B-2C4D-9183-6336386D1B9C}" srcOrd="0" destOrd="0" presId="urn:microsoft.com/office/officeart/2005/8/layout/hierarchy3"/>
    <dgm:cxn modelId="{A818BC74-D1BE-794D-B790-3F6CBD4E91FF}" type="presOf" srcId="{21691358-18C8-F84F-913C-1261FCF9578E}" destId="{3A0E3B95-82D1-F54E-9AF8-576946DA3CB1}" srcOrd="0" destOrd="0" presId="urn:microsoft.com/office/officeart/2005/8/layout/hierarchy3"/>
    <dgm:cxn modelId="{AA9D7750-D2A6-AA4D-B5A3-DF486BAF5908}" type="presOf" srcId="{ADB663B5-4EE5-6647-A8D7-CD232A8FA3D3}" destId="{293DC2B2-5821-1043-9E9E-F55122D08B8A}" srcOrd="0" destOrd="0" presId="urn:microsoft.com/office/officeart/2005/8/layout/hierarchy3"/>
    <dgm:cxn modelId="{59F6AE18-C2E6-D142-929E-E819A5FCA3CC}" type="presOf" srcId="{3DDEAD8B-11DF-C946-BADD-298FAF783E63}" destId="{4A082E10-BEA5-FB4B-85E9-41A2B7051FB5}" srcOrd="0" destOrd="0" presId="urn:microsoft.com/office/officeart/2005/8/layout/hierarchy3"/>
    <dgm:cxn modelId="{389C189C-5CFE-1A48-9417-7C6D4772E4BB}" type="presOf" srcId="{A3347ABC-1D07-0F4A-BFCE-491BB833ED37}" destId="{9EA766D2-E052-F844-8BA1-A556FBECA346}" srcOrd="0" destOrd="0" presId="urn:microsoft.com/office/officeart/2005/8/layout/hierarchy3"/>
    <dgm:cxn modelId="{273D7AEF-71BE-2240-A275-4AF0B34F5529}" srcId="{C2287B10-9874-4A41-BAA7-9D9B21389C46}" destId="{3DDEAD8B-11DF-C946-BADD-298FAF783E63}" srcOrd="0" destOrd="0" parTransId="{0504D5A2-3BCD-7A47-8D6C-D2B5F5E5626A}" sibTransId="{F44C8F25-69DD-374D-9B34-297CF54EAD89}"/>
    <dgm:cxn modelId="{309BCB73-D6FF-E94C-8C3D-8AB15891B50A}" type="presOf" srcId="{C987CD31-699F-1B4D-AAC3-94D3D182C12C}" destId="{6D544F34-F065-074B-BB59-A0C4E09D723B}" srcOrd="0" destOrd="0" presId="urn:microsoft.com/office/officeart/2005/8/layout/hierarchy3"/>
    <dgm:cxn modelId="{8FAE0108-BFCD-FF4E-A28C-696D51DE960D}" srcId="{119FEBDF-128B-7A41-848F-0209AC4D2EAA}" destId="{61C8CAFA-38AF-9B4B-BEBB-C09B29C69C36}" srcOrd="1" destOrd="0" parTransId="{21691358-18C8-F84F-913C-1261FCF9578E}" sibTransId="{48730B7F-AFBA-D04F-9836-2101F917FCFB}"/>
    <dgm:cxn modelId="{C875FBF5-A1D3-374A-A98F-63362C9C1950}" type="presOf" srcId="{C2287B10-9874-4A41-BAA7-9D9B21389C46}" destId="{DEEC1DCA-A53E-3E46-A24D-83B75643E09B}" srcOrd="0" destOrd="0" presId="urn:microsoft.com/office/officeart/2005/8/layout/hierarchy3"/>
    <dgm:cxn modelId="{783FE0DA-DF22-8449-9EED-31DCD04D7D1C}" srcId="{C2287B10-9874-4A41-BAA7-9D9B21389C46}" destId="{A979A283-5E3D-9E4B-ACA9-DC63B6D34E1B}" srcOrd="4" destOrd="0" parTransId="{ED209639-FDB3-F746-9F5A-7673174EF090}" sibTransId="{BE5C1833-3F54-D642-A09F-480BACF752C9}"/>
    <dgm:cxn modelId="{EECA9BDD-4E5B-544A-9283-C22690F9AA6E}" type="presOf" srcId="{ED209639-FDB3-F746-9F5A-7673174EF090}" destId="{AAA97263-49C7-494E-A13A-1F0C21E8368E}" srcOrd="0" destOrd="0" presId="urn:microsoft.com/office/officeart/2005/8/layout/hierarchy3"/>
    <dgm:cxn modelId="{A6CBD66F-1D65-DC4B-84E3-E17BFF5CE9F0}" srcId="{C2287B10-9874-4A41-BAA7-9D9B21389C46}" destId="{57A0748C-DD6D-7642-9899-A0F376AD8A34}" srcOrd="6" destOrd="0" parTransId="{6B14D0BE-EA31-EF41-A727-6D855D51D200}" sibTransId="{EFBF295A-4641-BE4C-9A15-1C9C89928394}"/>
    <dgm:cxn modelId="{517DE067-D6F1-FB40-AD12-9B171249F462}" type="presParOf" srcId="{6A218C77-7D31-944C-BAA3-7EA275675004}" destId="{0D44B935-8AEA-B045-B9BC-4F0A9BA72E17}" srcOrd="0" destOrd="0" presId="urn:microsoft.com/office/officeart/2005/8/layout/hierarchy3"/>
    <dgm:cxn modelId="{D4633D9C-309A-284A-A3EA-DEAF6BF06A42}" type="presParOf" srcId="{0D44B935-8AEA-B045-B9BC-4F0A9BA72E17}" destId="{CD1599C6-64FD-0147-9F38-1C88A4AD5A62}" srcOrd="0" destOrd="0" presId="urn:microsoft.com/office/officeart/2005/8/layout/hierarchy3"/>
    <dgm:cxn modelId="{0656D5A5-A4AD-9E41-B684-6B15F7B0E6BC}" type="presParOf" srcId="{CD1599C6-64FD-0147-9F38-1C88A4AD5A62}" destId="{DEEC1DCA-A53E-3E46-A24D-83B75643E09B}" srcOrd="0" destOrd="0" presId="urn:microsoft.com/office/officeart/2005/8/layout/hierarchy3"/>
    <dgm:cxn modelId="{ECF3367B-4DBE-524B-B923-08081F993CFB}" type="presParOf" srcId="{CD1599C6-64FD-0147-9F38-1C88A4AD5A62}" destId="{121CD34F-319F-9040-BFE7-68847FE2987C}" srcOrd="1" destOrd="0" presId="urn:microsoft.com/office/officeart/2005/8/layout/hierarchy3"/>
    <dgm:cxn modelId="{4A6CC3BB-5155-3D45-A9A0-00368B2FF07C}" type="presParOf" srcId="{0D44B935-8AEA-B045-B9BC-4F0A9BA72E17}" destId="{2CD9B2C5-0CFF-CB47-A2D2-53C55B5F5C68}" srcOrd="1" destOrd="0" presId="urn:microsoft.com/office/officeart/2005/8/layout/hierarchy3"/>
    <dgm:cxn modelId="{0202E636-96EA-D14F-868F-3142047DC790}" type="presParOf" srcId="{2CD9B2C5-0CFF-CB47-A2D2-53C55B5F5C68}" destId="{70749BFD-E296-1A40-B2FF-D66CCEDE7E4E}" srcOrd="0" destOrd="0" presId="urn:microsoft.com/office/officeart/2005/8/layout/hierarchy3"/>
    <dgm:cxn modelId="{D596DE59-7097-AB4C-8E63-01F3D947EC8D}" type="presParOf" srcId="{2CD9B2C5-0CFF-CB47-A2D2-53C55B5F5C68}" destId="{4A082E10-BEA5-FB4B-85E9-41A2B7051FB5}" srcOrd="1" destOrd="0" presId="urn:microsoft.com/office/officeart/2005/8/layout/hierarchy3"/>
    <dgm:cxn modelId="{A98D5287-7317-B243-BC1C-8BAF9D2A5154}" type="presParOf" srcId="{2CD9B2C5-0CFF-CB47-A2D2-53C55B5F5C68}" destId="{56B8E724-4578-1C47-A3DD-A31309FEFC07}" srcOrd="2" destOrd="0" presId="urn:microsoft.com/office/officeart/2005/8/layout/hierarchy3"/>
    <dgm:cxn modelId="{39258FF1-7604-4C4D-8647-F797114DF501}" type="presParOf" srcId="{2CD9B2C5-0CFF-CB47-A2D2-53C55B5F5C68}" destId="{3079BEFF-0D28-7245-A403-4171ACCD86E5}" srcOrd="3" destOrd="0" presId="urn:microsoft.com/office/officeart/2005/8/layout/hierarchy3"/>
    <dgm:cxn modelId="{D6CCF480-1136-1741-AB09-9766BB0B187F}" type="presParOf" srcId="{2CD9B2C5-0CFF-CB47-A2D2-53C55B5F5C68}" destId="{375A2AE2-4BC6-A045-9F0C-EDCE0A489826}" srcOrd="4" destOrd="0" presId="urn:microsoft.com/office/officeart/2005/8/layout/hierarchy3"/>
    <dgm:cxn modelId="{3BB6B98F-CE4D-0342-B662-568B0DA9E512}" type="presParOf" srcId="{2CD9B2C5-0CFF-CB47-A2D2-53C55B5F5C68}" destId="{293DC2B2-5821-1043-9E9E-F55122D08B8A}" srcOrd="5" destOrd="0" presId="urn:microsoft.com/office/officeart/2005/8/layout/hierarchy3"/>
    <dgm:cxn modelId="{9E526E2F-4AA4-7241-AA7B-E9F7E3B7E231}" type="presParOf" srcId="{2CD9B2C5-0CFF-CB47-A2D2-53C55B5F5C68}" destId="{E3467912-945E-C843-86E0-BEED0F28734C}" srcOrd="6" destOrd="0" presId="urn:microsoft.com/office/officeart/2005/8/layout/hierarchy3"/>
    <dgm:cxn modelId="{D6D4D234-3EF8-6B41-95C7-4F34DAA374E0}" type="presParOf" srcId="{2CD9B2C5-0CFF-CB47-A2D2-53C55B5F5C68}" destId="{F6ABF5C7-B7A1-A444-8E61-E890A3961BB0}" srcOrd="7" destOrd="0" presId="urn:microsoft.com/office/officeart/2005/8/layout/hierarchy3"/>
    <dgm:cxn modelId="{5B445744-B123-954B-83BE-F016225BDB50}" type="presParOf" srcId="{2CD9B2C5-0CFF-CB47-A2D2-53C55B5F5C68}" destId="{AAA97263-49C7-494E-A13A-1F0C21E8368E}" srcOrd="8" destOrd="0" presId="urn:microsoft.com/office/officeart/2005/8/layout/hierarchy3"/>
    <dgm:cxn modelId="{D10B7AA7-2F13-324A-A2FD-08156F624C3B}" type="presParOf" srcId="{2CD9B2C5-0CFF-CB47-A2D2-53C55B5F5C68}" destId="{3531B4E2-76E1-8C4E-B5D5-921C8B13C4BF}" srcOrd="9" destOrd="0" presId="urn:microsoft.com/office/officeart/2005/8/layout/hierarchy3"/>
    <dgm:cxn modelId="{F1288A8B-4A16-5549-A046-0145AC5F8B80}" type="presParOf" srcId="{2CD9B2C5-0CFF-CB47-A2D2-53C55B5F5C68}" destId="{D8E8F8A9-60DE-9A40-9416-438051F49E08}" srcOrd="10" destOrd="0" presId="urn:microsoft.com/office/officeart/2005/8/layout/hierarchy3"/>
    <dgm:cxn modelId="{5A9749A2-D102-B14B-B55B-C72949B009DA}" type="presParOf" srcId="{2CD9B2C5-0CFF-CB47-A2D2-53C55B5F5C68}" destId="{6D544F34-F065-074B-BB59-A0C4E09D723B}" srcOrd="11" destOrd="0" presId="urn:microsoft.com/office/officeart/2005/8/layout/hierarchy3"/>
    <dgm:cxn modelId="{DBB6A4E0-BB7A-1C49-93EC-38F7348E8C9A}" type="presParOf" srcId="{2CD9B2C5-0CFF-CB47-A2D2-53C55B5F5C68}" destId="{86B1222B-EF2B-4D44-85DC-9DA57A78421B}" srcOrd="12" destOrd="0" presId="urn:microsoft.com/office/officeart/2005/8/layout/hierarchy3"/>
    <dgm:cxn modelId="{71E61E9C-E65B-6246-BD85-EDAF10017534}" type="presParOf" srcId="{2CD9B2C5-0CFF-CB47-A2D2-53C55B5F5C68}" destId="{569484E8-08FF-A341-82AE-8436D7A027A5}" srcOrd="13" destOrd="0" presId="urn:microsoft.com/office/officeart/2005/8/layout/hierarchy3"/>
    <dgm:cxn modelId="{415A9DB7-310E-324A-9B67-2786343E84E4}" type="presParOf" srcId="{2CD9B2C5-0CFF-CB47-A2D2-53C55B5F5C68}" destId="{90B914B5-C61C-6C46-8E62-A6085CAE1FD1}" srcOrd="14" destOrd="0" presId="urn:microsoft.com/office/officeart/2005/8/layout/hierarchy3"/>
    <dgm:cxn modelId="{BED04F74-D719-E843-9C7F-3DC09DDB2A3E}" type="presParOf" srcId="{2CD9B2C5-0CFF-CB47-A2D2-53C55B5F5C68}" destId="{A8FC3AED-3903-1746-A89F-92F246494AA6}" srcOrd="15" destOrd="0" presId="urn:microsoft.com/office/officeart/2005/8/layout/hierarchy3"/>
    <dgm:cxn modelId="{A123DF7D-AE31-914A-94E7-DAEB48373A9F}" type="presParOf" srcId="{6A218C77-7D31-944C-BAA3-7EA275675004}" destId="{B46D5C3E-CDD9-B44E-A5CA-6778B295C057}" srcOrd="1" destOrd="0" presId="urn:microsoft.com/office/officeart/2005/8/layout/hierarchy3"/>
    <dgm:cxn modelId="{92A2BBC5-A41B-CF49-8AF2-D0F11E771481}" type="presParOf" srcId="{B46D5C3E-CDD9-B44E-A5CA-6778B295C057}" destId="{23115822-3B77-2644-B648-34FAA278D4EF}" srcOrd="0" destOrd="0" presId="urn:microsoft.com/office/officeart/2005/8/layout/hierarchy3"/>
    <dgm:cxn modelId="{0AB14346-02E4-6A47-8409-6BF9955C4CBE}" type="presParOf" srcId="{23115822-3B77-2644-B648-34FAA278D4EF}" destId="{B0572C06-1945-B645-8924-7A8A869AF7AA}" srcOrd="0" destOrd="0" presId="urn:microsoft.com/office/officeart/2005/8/layout/hierarchy3"/>
    <dgm:cxn modelId="{FE30FA3D-C992-B449-A939-8CB59BB7494B}" type="presParOf" srcId="{23115822-3B77-2644-B648-34FAA278D4EF}" destId="{38761CA9-FC91-A94C-9B25-8B2867B54493}" srcOrd="1" destOrd="0" presId="urn:microsoft.com/office/officeart/2005/8/layout/hierarchy3"/>
    <dgm:cxn modelId="{86AB4132-0BB7-E94A-8AA4-80E77231AE4B}" type="presParOf" srcId="{B46D5C3E-CDD9-B44E-A5CA-6778B295C057}" destId="{B236AB71-C0BC-B540-8BFA-C9C187320105}" srcOrd="1" destOrd="0" presId="urn:microsoft.com/office/officeart/2005/8/layout/hierarchy3"/>
    <dgm:cxn modelId="{DDFBB15D-7E0B-184F-9D97-82C6E49A2F86}" type="presParOf" srcId="{B236AB71-C0BC-B540-8BFA-C9C187320105}" destId="{FC85E0AE-8C0B-2C4D-9183-6336386D1B9C}" srcOrd="0" destOrd="0" presId="urn:microsoft.com/office/officeart/2005/8/layout/hierarchy3"/>
    <dgm:cxn modelId="{4F75C954-9A9C-ED4F-AC4D-4D9A092655C2}" type="presParOf" srcId="{B236AB71-C0BC-B540-8BFA-C9C187320105}" destId="{9EA766D2-E052-F844-8BA1-A556FBECA346}" srcOrd="1" destOrd="0" presId="urn:microsoft.com/office/officeart/2005/8/layout/hierarchy3"/>
    <dgm:cxn modelId="{73F65CD7-7970-B648-8B1C-C078B41C437E}" type="presParOf" srcId="{B236AB71-C0BC-B540-8BFA-C9C187320105}" destId="{3A0E3B95-82D1-F54E-9AF8-576946DA3CB1}" srcOrd="2" destOrd="0" presId="urn:microsoft.com/office/officeart/2005/8/layout/hierarchy3"/>
    <dgm:cxn modelId="{E4E4C176-06A5-FA44-A0C2-9ACE2F9BA379}" type="presParOf" srcId="{B236AB71-C0BC-B540-8BFA-C9C187320105}" destId="{A342E1B7-3C8C-AB47-AC60-C5331C833295}" srcOrd="3" destOrd="0" presId="urn:microsoft.com/office/officeart/2005/8/layout/hierarchy3"/>
    <dgm:cxn modelId="{2A18B1E1-F871-2A43-BB92-CCC46A1C2427}" type="presParOf" srcId="{B236AB71-C0BC-B540-8BFA-C9C187320105}" destId="{0172F80D-1F49-6548-BD1A-722422E74143}" srcOrd="4" destOrd="0" presId="urn:microsoft.com/office/officeart/2005/8/layout/hierarchy3"/>
    <dgm:cxn modelId="{0F44B7CA-DA21-4549-99E5-4145F56CD6EC}" type="presParOf" srcId="{B236AB71-C0BC-B540-8BFA-C9C187320105}" destId="{B9AE6457-CF6F-F540-94D5-EB2B915984F8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2F061F2-A6CB-3F4D-B770-2F980C6F4F77}" type="doc">
      <dgm:prSet loTypeId="urn:microsoft.com/office/officeart/2009/3/layout/RandomtoResult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B11FC39-407E-DD4F-AC36-CEC49B9DA459}">
      <dgm:prSet phldrT="[文本]"/>
      <dgm:spPr/>
      <dgm:t>
        <a:bodyPr/>
        <a:lstStyle/>
        <a:p>
          <a:r>
            <a:rPr lang="zh-CN" altLang="en-US" dirty="0" smtClean="0"/>
            <a:t>努力做那些不容易别机器替代的工作</a:t>
          </a:r>
          <a:endParaRPr lang="zh-CN" altLang="en-US" dirty="0"/>
        </a:p>
      </dgm:t>
    </dgm:pt>
    <dgm:pt modelId="{C1F003F3-DF4C-0A40-9636-981A6CEEA5D7}" type="parTrans" cxnId="{A845B123-90A2-AA40-A4E8-94AEBE361FF4}">
      <dgm:prSet/>
      <dgm:spPr/>
      <dgm:t>
        <a:bodyPr/>
        <a:lstStyle/>
        <a:p>
          <a:endParaRPr lang="zh-CN" altLang="en-US"/>
        </a:p>
      </dgm:t>
    </dgm:pt>
    <dgm:pt modelId="{DC168983-0F28-684F-BB6E-534415D9E06F}" type="sibTrans" cxnId="{A845B123-90A2-AA40-A4E8-94AEBE361FF4}">
      <dgm:prSet/>
      <dgm:spPr/>
      <dgm:t>
        <a:bodyPr/>
        <a:lstStyle/>
        <a:p>
          <a:endParaRPr lang="zh-CN" altLang="en-US"/>
        </a:p>
      </dgm:t>
    </dgm:pt>
    <dgm:pt modelId="{64B30850-61D9-634C-9E1B-9F2CCBF74484}">
      <dgm:prSet phldrT="[文本]"/>
      <dgm:spPr/>
      <dgm:t>
        <a:bodyPr/>
        <a:lstStyle/>
        <a:p>
          <a:r>
            <a:rPr lang="zh-CN" altLang="en-US" dirty="0" smtClean="0"/>
            <a:t>努力提高自己的稀缺性</a:t>
          </a:r>
          <a:endParaRPr lang="zh-CN" altLang="en-US" dirty="0"/>
        </a:p>
      </dgm:t>
    </dgm:pt>
    <dgm:pt modelId="{1937470B-FFA1-B54C-A855-E1E46863CA1C}" type="parTrans" cxnId="{1A164891-FF6C-FA43-8712-EDD4ED46155C}">
      <dgm:prSet/>
      <dgm:spPr/>
      <dgm:t>
        <a:bodyPr/>
        <a:lstStyle/>
        <a:p>
          <a:endParaRPr lang="zh-CN" altLang="en-US"/>
        </a:p>
      </dgm:t>
    </dgm:pt>
    <dgm:pt modelId="{E390141E-6E88-8D47-B6C4-388133F897A5}" type="sibTrans" cxnId="{1A164891-FF6C-FA43-8712-EDD4ED46155C}">
      <dgm:prSet/>
      <dgm:spPr/>
      <dgm:t>
        <a:bodyPr/>
        <a:lstStyle/>
        <a:p>
          <a:endParaRPr lang="zh-CN" altLang="en-US"/>
        </a:p>
      </dgm:t>
    </dgm:pt>
    <dgm:pt modelId="{94A2AB25-76F9-1C4D-82CD-1C7B224AC0D9}" type="pres">
      <dgm:prSet presAssocID="{92F061F2-A6CB-3F4D-B770-2F980C6F4F77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2948AE7D-EC6F-9247-8D7A-01E19F300B9D}" type="pres">
      <dgm:prSet presAssocID="{AB11FC39-407E-DD4F-AC36-CEC49B9DA459}" presName="chaos" presStyleCnt="0"/>
      <dgm:spPr/>
    </dgm:pt>
    <dgm:pt modelId="{A5D8E2AA-07E3-0C4D-8804-3D2B575D5C4D}" type="pres">
      <dgm:prSet presAssocID="{AB11FC39-407E-DD4F-AC36-CEC49B9DA459}" presName="parTx1" presStyleLbl="revTx" presStyleIdx="0" presStyleCnt="1"/>
      <dgm:spPr/>
      <dgm:t>
        <a:bodyPr/>
        <a:lstStyle/>
        <a:p>
          <a:endParaRPr lang="zh-CN" altLang="en-US"/>
        </a:p>
      </dgm:t>
    </dgm:pt>
    <dgm:pt modelId="{B676A30A-E7DB-E64E-AE27-0FB4FD6B66A7}" type="pres">
      <dgm:prSet presAssocID="{AB11FC39-407E-DD4F-AC36-CEC49B9DA459}" presName="c1" presStyleLbl="node1" presStyleIdx="0" presStyleCnt="19"/>
      <dgm:spPr/>
    </dgm:pt>
    <dgm:pt modelId="{201DE6C8-3AC5-814C-B859-257927754E31}" type="pres">
      <dgm:prSet presAssocID="{AB11FC39-407E-DD4F-AC36-CEC49B9DA459}" presName="c2" presStyleLbl="node1" presStyleIdx="1" presStyleCnt="19"/>
      <dgm:spPr/>
    </dgm:pt>
    <dgm:pt modelId="{02CD20BD-E0F3-CA40-A91B-6E2890900736}" type="pres">
      <dgm:prSet presAssocID="{AB11FC39-407E-DD4F-AC36-CEC49B9DA459}" presName="c3" presStyleLbl="node1" presStyleIdx="2" presStyleCnt="19"/>
      <dgm:spPr/>
    </dgm:pt>
    <dgm:pt modelId="{06605D8E-E34C-4B42-933E-40E00E32C985}" type="pres">
      <dgm:prSet presAssocID="{AB11FC39-407E-DD4F-AC36-CEC49B9DA459}" presName="c4" presStyleLbl="node1" presStyleIdx="3" presStyleCnt="19"/>
      <dgm:spPr/>
    </dgm:pt>
    <dgm:pt modelId="{1B410D88-1EB4-9447-886B-06B70D7E08BB}" type="pres">
      <dgm:prSet presAssocID="{AB11FC39-407E-DD4F-AC36-CEC49B9DA459}" presName="c5" presStyleLbl="node1" presStyleIdx="4" presStyleCnt="19"/>
      <dgm:spPr/>
    </dgm:pt>
    <dgm:pt modelId="{E585B8C2-6661-C24C-B320-59C6BB60A6CF}" type="pres">
      <dgm:prSet presAssocID="{AB11FC39-407E-DD4F-AC36-CEC49B9DA459}" presName="c6" presStyleLbl="node1" presStyleIdx="5" presStyleCnt="19"/>
      <dgm:spPr/>
    </dgm:pt>
    <dgm:pt modelId="{88FC9597-87EE-C543-92A8-5952DB5B18FF}" type="pres">
      <dgm:prSet presAssocID="{AB11FC39-407E-DD4F-AC36-CEC49B9DA459}" presName="c7" presStyleLbl="node1" presStyleIdx="6" presStyleCnt="19"/>
      <dgm:spPr/>
    </dgm:pt>
    <dgm:pt modelId="{BAF0DDD8-0BB3-1B43-9F2A-052DA09B3CD5}" type="pres">
      <dgm:prSet presAssocID="{AB11FC39-407E-DD4F-AC36-CEC49B9DA459}" presName="c8" presStyleLbl="node1" presStyleIdx="7" presStyleCnt="19"/>
      <dgm:spPr/>
    </dgm:pt>
    <dgm:pt modelId="{7589CDCA-F32B-2E4A-BDD2-D47C34E6274E}" type="pres">
      <dgm:prSet presAssocID="{AB11FC39-407E-DD4F-AC36-CEC49B9DA459}" presName="c9" presStyleLbl="node1" presStyleIdx="8" presStyleCnt="19"/>
      <dgm:spPr/>
    </dgm:pt>
    <dgm:pt modelId="{6D23EE6A-FE9E-384C-B731-2D5B0D3479AE}" type="pres">
      <dgm:prSet presAssocID="{AB11FC39-407E-DD4F-AC36-CEC49B9DA459}" presName="c10" presStyleLbl="node1" presStyleIdx="9" presStyleCnt="19"/>
      <dgm:spPr/>
    </dgm:pt>
    <dgm:pt modelId="{FBB7AAB1-5AF3-6743-998D-F154F42DFC32}" type="pres">
      <dgm:prSet presAssocID="{AB11FC39-407E-DD4F-AC36-CEC49B9DA459}" presName="c11" presStyleLbl="node1" presStyleIdx="10" presStyleCnt="19"/>
      <dgm:spPr/>
    </dgm:pt>
    <dgm:pt modelId="{23BC728D-DAE8-2049-941C-19932078659B}" type="pres">
      <dgm:prSet presAssocID="{AB11FC39-407E-DD4F-AC36-CEC49B9DA459}" presName="c12" presStyleLbl="node1" presStyleIdx="11" presStyleCnt="19"/>
      <dgm:spPr/>
    </dgm:pt>
    <dgm:pt modelId="{00792D24-1B6C-4A4A-8835-E5001B9A6E5B}" type="pres">
      <dgm:prSet presAssocID="{AB11FC39-407E-DD4F-AC36-CEC49B9DA459}" presName="c13" presStyleLbl="node1" presStyleIdx="12" presStyleCnt="19"/>
      <dgm:spPr/>
    </dgm:pt>
    <dgm:pt modelId="{E73D5B89-79D9-2647-9544-266D8CD23C1E}" type="pres">
      <dgm:prSet presAssocID="{AB11FC39-407E-DD4F-AC36-CEC49B9DA459}" presName="c14" presStyleLbl="node1" presStyleIdx="13" presStyleCnt="19"/>
      <dgm:spPr/>
    </dgm:pt>
    <dgm:pt modelId="{83A04BC9-29A6-FE43-B26A-0DB6AF38EBA8}" type="pres">
      <dgm:prSet presAssocID="{AB11FC39-407E-DD4F-AC36-CEC49B9DA459}" presName="c15" presStyleLbl="node1" presStyleIdx="14" presStyleCnt="19"/>
      <dgm:spPr/>
    </dgm:pt>
    <dgm:pt modelId="{3927CEDB-FC97-944D-9F0E-6D09556717E2}" type="pres">
      <dgm:prSet presAssocID="{AB11FC39-407E-DD4F-AC36-CEC49B9DA459}" presName="c16" presStyleLbl="node1" presStyleIdx="15" presStyleCnt="19"/>
      <dgm:spPr/>
    </dgm:pt>
    <dgm:pt modelId="{9E413DF2-33B3-6943-A611-FF64975F375D}" type="pres">
      <dgm:prSet presAssocID="{AB11FC39-407E-DD4F-AC36-CEC49B9DA459}" presName="c17" presStyleLbl="node1" presStyleIdx="16" presStyleCnt="19"/>
      <dgm:spPr/>
    </dgm:pt>
    <dgm:pt modelId="{423CEE6E-20CA-2F49-A8E7-695D75FA409B}" type="pres">
      <dgm:prSet presAssocID="{AB11FC39-407E-DD4F-AC36-CEC49B9DA459}" presName="c18" presStyleLbl="node1" presStyleIdx="17" presStyleCnt="19"/>
      <dgm:spPr/>
    </dgm:pt>
    <dgm:pt modelId="{A8314922-800B-D94E-93E2-341B90E08997}" type="pres">
      <dgm:prSet presAssocID="{DC168983-0F28-684F-BB6E-534415D9E06F}" presName="chevronComposite1" presStyleCnt="0"/>
      <dgm:spPr/>
    </dgm:pt>
    <dgm:pt modelId="{A2F6E742-7C6E-F445-B2E1-C9A1FD7F06E9}" type="pres">
      <dgm:prSet presAssocID="{DC168983-0F28-684F-BB6E-534415D9E06F}" presName="chevron1" presStyleLbl="sibTrans2D1" presStyleIdx="0" presStyleCnt="2"/>
      <dgm:spPr/>
    </dgm:pt>
    <dgm:pt modelId="{2DDF020B-53F3-D54F-BC67-B901778DDDA4}" type="pres">
      <dgm:prSet presAssocID="{DC168983-0F28-684F-BB6E-534415D9E06F}" presName="spChevron1" presStyleCnt="0"/>
      <dgm:spPr/>
    </dgm:pt>
    <dgm:pt modelId="{BC11181A-1AE0-C741-83CF-5F4037A4D40C}" type="pres">
      <dgm:prSet presAssocID="{DC168983-0F28-684F-BB6E-534415D9E06F}" presName="overlap" presStyleCnt="0"/>
      <dgm:spPr/>
    </dgm:pt>
    <dgm:pt modelId="{A830F672-A502-AA4E-841A-15A88A2BC364}" type="pres">
      <dgm:prSet presAssocID="{DC168983-0F28-684F-BB6E-534415D9E06F}" presName="chevronComposite2" presStyleCnt="0"/>
      <dgm:spPr/>
    </dgm:pt>
    <dgm:pt modelId="{25ABDC32-DAC2-D042-A3CF-3E789581250A}" type="pres">
      <dgm:prSet presAssocID="{DC168983-0F28-684F-BB6E-534415D9E06F}" presName="chevron2" presStyleLbl="sibTrans2D1" presStyleIdx="1" presStyleCnt="2"/>
      <dgm:spPr/>
    </dgm:pt>
    <dgm:pt modelId="{CFAA9A17-66B4-C249-BBA1-67D5D0D2C2F7}" type="pres">
      <dgm:prSet presAssocID="{DC168983-0F28-684F-BB6E-534415D9E06F}" presName="spChevron2" presStyleCnt="0"/>
      <dgm:spPr/>
    </dgm:pt>
    <dgm:pt modelId="{C2658A52-B6D9-0841-ACCD-4FDB43E8B047}" type="pres">
      <dgm:prSet presAssocID="{64B30850-61D9-634C-9E1B-9F2CCBF74484}" presName="last" presStyleCnt="0"/>
      <dgm:spPr/>
    </dgm:pt>
    <dgm:pt modelId="{8224A7E4-439E-7940-A2D2-B8B657E74F49}" type="pres">
      <dgm:prSet presAssocID="{64B30850-61D9-634C-9E1B-9F2CCBF74484}" presName="circleTx" presStyleLbl="node1" presStyleIdx="18" presStyleCnt="19"/>
      <dgm:spPr/>
      <dgm:t>
        <a:bodyPr/>
        <a:lstStyle/>
        <a:p>
          <a:endParaRPr lang="zh-CN" altLang="en-US"/>
        </a:p>
      </dgm:t>
    </dgm:pt>
    <dgm:pt modelId="{79513CF5-493B-0F4F-87AF-DCA476525393}" type="pres">
      <dgm:prSet presAssocID="{64B30850-61D9-634C-9E1B-9F2CCBF74484}" presName="spN" presStyleCnt="0"/>
      <dgm:spPr/>
    </dgm:pt>
  </dgm:ptLst>
  <dgm:cxnLst>
    <dgm:cxn modelId="{2045D393-A455-BE4D-97B0-DCB6439D9907}" type="presOf" srcId="{AB11FC39-407E-DD4F-AC36-CEC49B9DA459}" destId="{A5D8E2AA-07E3-0C4D-8804-3D2B575D5C4D}" srcOrd="0" destOrd="0" presId="urn:microsoft.com/office/officeart/2009/3/layout/RandomtoResultProcess"/>
    <dgm:cxn modelId="{1A164891-FF6C-FA43-8712-EDD4ED46155C}" srcId="{92F061F2-A6CB-3F4D-B770-2F980C6F4F77}" destId="{64B30850-61D9-634C-9E1B-9F2CCBF74484}" srcOrd="1" destOrd="0" parTransId="{1937470B-FFA1-B54C-A855-E1E46863CA1C}" sibTransId="{E390141E-6E88-8D47-B6C4-388133F897A5}"/>
    <dgm:cxn modelId="{F67312C6-1E20-9042-A171-52B4478F9F0E}" type="presOf" srcId="{92F061F2-A6CB-3F4D-B770-2F980C6F4F77}" destId="{94A2AB25-76F9-1C4D-82CD-1C7B224AC0D9}" srcOrd="0" destOrd="0" presId="urn:microsoft.com/office/officeart/2009/3/layout/RandomtoResultProcess"/>
    <dgm:cxn modelId="{A845B123-90A2-AA40-A4E8-94AEBE361FF4}" srcId="{92F061F2-A6CB-3F4D-B770-2F980C6F4F77}" destId="{AB11FC39-407E-DD4F-AC36-CEC49B9DA459}" srcOrd="0" destOrd="0" parTransId="{C1F003F3-DF4C-0A40-9636-981A6CEEA5D7}" sibTransId="{DC168983-0F28-684F-BB6E-534415D9E06F}"/>
    <dgm:cxn modelId="{D5BDC122-3BFC-E946-B523-6FF272CB1E44}" type="presOf" srcId="{64B30850-61D9-634C-9E1B-9F2CCBF74484}" destId="{8224A7E4-439E-7940-A2D2-B8B657E74F49}" srcOrd="0" destOrd="0" presId="urn:microsoft.com/office/officeart/2009/3/layout/RandomtoResultProcess"/>
    <dgm:cxn modelId="{007A35DE-C33E-EB4D-87E7-B8D86B7B267F}" type="presParOf" srcId="{94A2AB25-76F9-1C4D-82CD-1C7B224AC0D9}" destId="{2948AE7D-EC6F-9247-8D7A-01E19F300B9D}" srcOrd="0" destOrd="0" presId="urn:microsoft.com/office/officeart/2009/3/layout/RandomtoResultProcess"/>
    <dgm:cxn modelId="{B735C686-F385-8145-91F7-051A99D97704}" type="presParOf" srcId="{2948AE7D-EC6F-9247-8D7A-01E19F300B9D}" destId="{A5D8E2AA-07E3-0C4D-8804-3D2B575D5C4D}" srcOrd="0" destOrd="0" presId="urn:microsoft.com/office/officeart/2009/3/layout/RandomtoResultProcess"/>
    <dgm:cxn modelId="{5216F091-4E1B-AE4A-8FA0-13296EC4881A}" type="presParOf" srcId="{2948AE7D-EC6F-9247-8D7A-01E19F300B9D}" destId="{B676A30A-E7DB-E64E-AE27-0FB4FD6B66A7}" srcOrd="1" destOrd="0" presId="urn:microsoft.com/office/officeart/2009/3/layout/RandomtoResultProcess"/>
    <dgm:cxn modelId="{89593D96-F65E-424B-B6D2-57CD17DE013D}" type="presParOf" srcId="{2948AE7D-EC6F-9247-8D7A-01E19F300B9D}" destId="{201DE6C8-3AC5-814C-B859-257927754E31}" srcOrd="2" destOrd="0" presId="urn:microsoft.com/office/officeart/2009/3/layout/RandomtoResultProcess"/>
    <dgm:cxn modelId="{C1F1CBAB-B4FC-CF4B-BD23-A6105271F8BC}" type="presParOf" srcId="{2948AE7D-EC6F-9247-8D7A-01E19F300B9D}" destId="{02CD20BD-E0F3-CA40-A91B-6E2890900736}" srcOrd="3" destOrd="0" presId="urn:microsoft.com/office/officeart/2009/3/layout/RandomtoResultProcess"/>
    <dgm:cxn modelId="{99931DE9-CD58-3445-BEBE-DBD2354833D9}" type="presParOf" srcId="{2948AE7D-EC6F-9247-8D7A-01E19F300B9D}" destId="{06605D8E-E34C-4B42-933E-40E00E32C985}" srcOrd="4" destOrd="0" presId="urn:microsoft.com/office/officeart/2009/3/layout/RandomtoResultProcess"/>
    <dgm:cxn modelId="{81D0ED43-12D2-6C46-96B9-1626AB304609}" type="presParOf" srcId="{2948AE7D-EC6F-9247-8D7A-01E19F300B9D}" destId="{1B410D88-1EB4-9447-886B-06B70D7E08BB}" srcOrd="5" destOrd="0" presId="urn:microsoft.com/office/officeart/2009/3/layout/RandomtoResultProcess"/>
    <dgm:cxn modelId="{094F55EE-2B51-F746-AA40-3DB0A683CC87}" type="presParOf" srcId="{2948AE7D-EC6F-9247-8D7A-01E19F300B9D}" destId="{E585B8C2-6661-C24C-B320-59C6BB60A6CF}" srcOrd="6" destOrd="0" presId="urn:microsoft.com/office/officeart/2009/3/layout/RandomtoResultProcess"/>
    <dgm:cxn modelId="{89E172A1-08C0-324B-A07E-D57F802437DA}" type="presParOf" srcId="{2948AE7D-EC6F-9247-8D7A-01E19F300B9D}" destId="{88FC9597-87EE-C543-92A8-5952DB5B18FF}" srcOrd="7" destOrd="0" presId="urn:microsoft.com/office/officeart/2009/3/layout/RandomtoResultProcess"/>
    <dgm:cxn modelId="{BF231CC0-0F15-F948-9A9C-8B49CCC6916C}" type="presParOf" srcId="{2948AE7D-EC6F-9247-8D7A-01E19F300B9D}" destId="{BAF0DDD8-0BB3-1B43-9F2A-052DA09B3CD5}" srcOrd="8" destOrd="0" presId="urn:microsoft.com/office/officeart/2009/3/layout/RandomtoResultProcess"/>
    <dgm:cxn modelId="{CA1AE246-0E15-6641-8EAD-AF98753A37C3}" type="presParOf" srcId="{2948AE7D-EC6F-9247-8D7A-01E19F300B9D}" destId="{7589CDCA-F32B-2E4A-BDD2-D47C34E6274E}" srcOrd="9" destOrd="0" presId="urn:microsoft.com/office/officeart/2009/3/layout/RandomtoResultProcess"/>
    <dgm:cxn modelId="{AA0D2785-A6D7-7F43-ADBD-D787CA01924C}" type="presParOf" srcId="{2948AE7D-EC6F-9247-8D7A-01E19F300B9D}" destId="{6D23EE6A-FE9E-384C-B731-2D5B0D3479AE}" srcOrd="10" destOrd="0" presId="urn:microsoft.com/office/officeart/2009/3/layout/RandomtoResultProcess"/>
    <dgm:cxn modelId="{3F223436-FFDF-C04D-9DE6-34A94A7077C3}" type="presParOf" srcId="{2948AE7D-EC6F-9247-8D7A-01E19F300B9D}" destId="{FBB7AAB1-5AF3-6743-998D-F154F42DFC32}" srcOrd="11" destOrd="0" presId="urn:microsoft.com/office/officeart/2009/3/layout/RandomtoResultProcess"/>
    <dgm:cxn modelId="{5D3A5420-38E3-9C4A-9266-5B5557EB4247}" type="presParOf" srcId="{2948AE7D-EC6F-9247-8D7A-01E19F300B9D}" destId="{23BC728D-DAE8-2049-941C-19932078659B}" srcOrd="12" destOrd="0" presId="urn:microsoft.com/office/officeart/2009/3/layout/RandomtoResultProcess"/>
    <dgm:cxn modelId="{45708D9F-9D68-7C41-95A9-A6984F82321B}" type="presParOf" srcId="{2948AE7D-EC6F-9247-8D7A-01E19F300B9D}" destId="{00792D24-1B6C-4A4A-8835-E5001B9A6E5B}" srcOrd="13" destOrd="0" presId="urn:microsoft.com/office/officeart/2009/3/layout/RandomtoResultProcess"/>
    <dgm:cxn modelId="{2574B15E-CC51-8B42-938C-868FD323069E}" type="presParOf" srcId="{2948AE7D-EC6F-9247-8D7A-01E19F300B9D}" destId="{E73D5B89-79D9-2647-9544-266D8CD23C1E}" srcOrd="14" destOrd="0" presId="urn:microsoft.com/office/officeart/2009/3/layout/RandomtoResultProcess"/>
    <dgm:cxn modelId="{F4C089FB-5C4B-9C4B-9790-68EC0E5F12F9}" type="presParOf" srcId="{2948AE7D-EC6F-9247-8D7A-01E19F300B9D}" destId="{83A04BC9-29A6-FE43-B26A-0DB6AF38EBA8}" srcOrd="15" destOrd="0" presId="urn:microsoft.com/office/officeart/2009/3/layout/RandomtoResultProcess"/>
    <dgm:cxn modelId="{178BE64A-F081-5B42-9EBE-30E6DE43DD87}" type="presParOf" srcId="{2948AE7D-EC6F-9247-8D7A-01E19F300B9D}" destId="{3927CEDB-FC97-944D-9F0E-6D09556717E2}" srcOrd="16" destOrd="0" presId="urn:microsoft.com/office/officeart/2009/3/layout/RandomtoResultProcess"/>
    <dgm:cxn modelId="{4CAD0A3F-2AAB-CD43-B62C-11BEABC3227A}" type="presParOf" srcId="{2948AE7D-EC6F-9247-8D7A-01E19F300B9D}" destId="{9E413DF2-33B3-6943-A611-FF64975F375D}" srcOrd="17" destOrd="0" presId="urn:microsoft.com/office/officeart/2009/3/layout/RandomtoResultProcess"/>
    <dgm:cxn modelId="{16302C23-42E4-F544-BE04-CA4716A3A73F}" type="presParOf" srcId="{2948AE7D-EC6F-9247-8D7A-01E19F300B9D}" destId="{423CEE6E-20CA-2F49-A8E7-695D75FA409B}" srcOrd="18" destOrd="0" presId="urn:microsoft.com/office/officeart/2009/3/layout/RandomtoResultProcess"/>
    <dgm:cxn modelId="{48F3CE46-C1FB-3340-9D90-BAEEC905245F}" type="presParOf" srcId="{94A2AB25-76F9-1C4D-82CD-1C7B224AC0D9}" destId="{A8314922-800B-D94E-93E2-341B90E08997}" srcOrd="1" destOrd="0" presId="urn:microsoft.com/office/officeart/2009/3/layout/RandomtoResultProcess"/>
    <dgm:cxn modelId="{AF50D06B-EE77-994C-9303-F99A1F725B65}" type="presParOf" srcId="{A8314922-800B-D94E-93E2-341B90E08997}" destId="{A2F6E742-7C6E-F445-B2E1-C9A1FD7F06E9}" srcOrd="0" destOrd="0" presId="urn:microsoft.com/office/officeart/2009/3/layout/RandomtoResultProcess"/>
    <dgm:cxn modelId="{C569151C-E4EE-4D4F-81F1-51EF74D6C79E}" type="presParOf" srcId="{A8314922-800B-D94E-93E2-341B90E08997}" destId="{2DDF020B-53F3-D54F-BC67-B901778DDDA4}" srcOrd="1" destOrd="0" presId="urn:microsoft.com/office/officeart/2009/3/layout/RandomtoResultProcess"/>
    <dgm:cxn modelId="{C0CDE042-6F18-1147-988A-191A821F8D81}" type="presParOf" srcId="{94A2AB25-76F9-1C4D-82CD-1C7B224AC0D9}" destId="{BC11181A-1AE0-C741-83CF-5F4037A4D40C}" srcOrd="2" destOrd="0" presId="urn:microsoft.com/office/officeart/2009/3/layout/RandomtoResultProcess"/>
    <dgm:cxn modelId="{55B01A5D-380A-0741-99AF-D2E5B6DCEECE}" type="presParOf" srcId="{94A2AB25-76F9-1C4D-82CD-1C7B224AC0D9}" destId="{A830F672-A502-AA4E-841A-15A88A2BC364}" srcOrd="3" destOrd="0" presId="urn:microsoft.com/office/officeart/2009/3/layout/RandomtoResultProcess"/>
    <dgm:cxn modelId="{165D02FE-AE18-5748-AB99-E4A33FFE8069}" type="presParOf" srcId="{A830F672-A502-AA4E-841A-15A88A2BC364}" destId="{25ABDC32-DAC2-D042-A3CF-3E789581250A}" srcOrd="0" destOrd="0" presId="urn:microsoft.com/office/officeart/2009/3/layout/RandomtoResultProcess"/>
    <dgm:cxn modelId="{5C1229C5-00AF-CA43-A783-678BDB36DC96}" type="presParOf" srcId="{A830F672-A502-AA4E-841A-15A88A2BC364}" destId="{CFAA9A17-66B4-C249-BBA1-67D5D0D2C2F7}" srcOrd="1" destOrd="0" presId="urn:microsoft.com/office/officeart/2009/3/layout/RandomtoResultProcess"/>
    <dgm:cxn modelId="{B05E3876-F49C-6B46-BB48-330B99679E75}" type="presParOf" srcId="{94A2AB25-76F9-1C4D-82CD-1C7B224AC0D9}" destId="{C2658A52-B6D9-0841-ACCD-4FDB43E8B047}" srcOrd="4" destOrd="0" presId="urn:microsoft.com/office/officeart/2009/3/layout/RandomtoResultProcess"/>
    <dgm:cxn modelId="{D6227DA2-C52F-2044-9487-77F97BCB880E}" type="presParOf" srcId="{C2658A52-B6D9-0841-ACCD-4FDB43E8B047}" destId="{8224A7E4-439E-7940-A2D2-B8B657E74F49}" srcOrd="0" destOrd="0" presId="urn:microsoft.com/office/officeart/2009/3/layout/RandomtoResultProcess"/>
    <dgm:cxn modelId="{BD181B61-C2E9-A546-9189-D5B90C19D277}" type="presParOf" srcId="{C2658A52-B6D9-0841-ACCD-4FDB43E8B047}" destId="{79513CF5-493B-0F4F-87AF-DCA476525393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8F149D-66DD-924F-98E4-D272D654E497}" type="doc">
      <dgm:prSet loTypeId="urn:microsoft.com/office/officeart/2008/layout/HorizontalMultiLevelHierarchy" loCatId="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zh-CN" altLang="en-US"/>
        </a:p>
      </dgm:t>
    </dgm:pt>
    <dgm:pt modelId="{03792D23-29D5-124F-8CC4-AA603243D29C}">
      <dgm:prSet phldrT="[文本]"/>
      <dgm:spPr/>
      <dgm:t>
        <a:bodyPr/>
        <a:lstStyle/>
        <a:p>
          <a:r>
            <a:rPr lang="zh-CN" altLang="en-US" dirty="0" smtClean="0"/>
            <a:t>可迁移技能</a:t>
          </a:r>
          <a:endParaRPr lang="zh-CN" altLang="en-US" dirty="0"/>
        </a:p>
      </dgm:t>
    </dgm:pt>
    <dgm:pt modelId="{AE1BEA83-590F-7A47-8BA0-BEFEB532ECD7}" type="parTrans" cxnId="{36909B3A-7206-1641-A833-98CCA5CDB021}">
      <dgm:prSet/>
      <dgm:spPr/>
      <dgm:t>
        <a:bodyPr/>
        <a:lstStyle/>
        <a:p>
          <a:endParaRPr lang="zh-CN" altLang="en-US"/>
        </a:p>
      </dgm:t>
    </dgm:pt>
    <dgm:pt modelId="{E63E7C59-DE6B-F243-A161-6929666845B3}" type="sibTrans" cxnId="{36909B3A-7206-1641-A833-98CCA5CDB021}">
      <dgm:prSet/>
      <dgm:spPr/>
      <dgm:t>
        <a:bodyPr/>
        <a:lstStyle/>
        <a:p>
          <a:endParaRPr lang="zh-CN" altLang="en-US"/>
        </a:p>
      </dgm:t>
    </dgm:pt>
    <dgm:pt modelId="{1FA0155C-95E3-D847-91CA-4366C3BB2322}">
      <dgm:prSet phldrT="[文本]"/>
      <dgm:spPr/>
      <dgm:t>
        <a:bodyPr/>
        <a:lstStyle/>
        <a:p>
          <a:r>
            <a:rPr lang="zh-CN" altLang="en-US" dirty="0" smtClean="0"/>
            <a:t>解决问题的能力</a:t>
          </a:r>
          <a:r>
            <a:rPr lang="en-US" altLang="en-US" dirty="0" smtClean="0"/>
            <a:t>(</a:t>
          </a:r>
          <a:r>
            <a:rPr lang="zh-CN" altLang="en-US" dirty="0" smtClean="0"/>
            <a:t>专业技术</a:t>
          </a:r>
          <a:r>
            <a:rPr lang="en-US" altLang="en-US" dirty="0" smtClean="0"/>
            <a:t>)</a:t>
          </a:r>
          <a:endParaRPr lang="zh-CN" altLang="en-US" dirty="0"/>
        </a:p>
      </dgm:t>
    </dgm:pt>
    <dgm:pt modelId="{52FAB0D3-22BE-A64A-A4FC-E5B2D1EF934B}" type="parTrans" cxnId="{45531ABF-0C27-DF4B-934B-A78D5C4FBABD}">
      <dgm:prSet/>
      <dgm:spPr/>
      <dgm:t>
        <a:bodyPr/>
        <a:lstStyle/>
        <a:p>
          <a:endParaRPr lang="zh-CN" altLang="en-US"/>
        </a:p>
      </dgm:t>
    </dgm:pt>
    <dgm:pt modelId="{32156162-F41C-0F44-B39C-73DCA9179D54}" type="sibTrans" cxnId="{45531ABF-0C27-DF4B-934B-A78D5C4FBABD}">
      <dgm:prSet/>
      <dgm:spPr/>
      <dgm:t>
        <a:bodyPr/>
        <a:lstStyle/>
        <a:p>
          <a:endParaRPr lang="zh-CN" altLang="en-US"/>
        </a:p>
      </dgm:t>
    </dgm:pt>
    <dgm:pt modelId="{A5F4CFEA-94ED-FD4B-BFFD-D7D77BD94AFC}">
      <dgm:prSet phldrT="[文本]"/>
      <dgm:spPr/>
      <dgm:t>
        <a:bodyPr/>
        <a:lstStyle/>
        <a:p>
          <a:r>
            <a:rPr lang="zh-CN" altLang="en-US" dirty="0" smtClean="0"/>
            <a:t>说服式沟通的技巧</a:t>
          </a:r>
          <a:endParaRPr lang="zh-CN" altLang="en-US" dirty="0"/>
        </a:p>
      </dgm:t>
    </dgm:pt>
    <dgm:pt modelId="{30B72335-D8FD-EF43-8BC5-F66C49A7A7B7}" type="parTrans" cxnId="{E1DBC218-9B47-954C-A466-4EC264E4AA7F}">
      <dgm:prSet/>
      <dgm:spPr/>
      <dgm:t>
        <a:bodyPr/>
        <a:lstStyle/>
        <a:p>
          <a:endParaRPr lang="zh-CN" altLang="en-US"/>
        </a:p>
      </dgm:t>
    </dgm:pt>
    <dgm:pt modelId="{475BDD49-E868-5849-9CD1-8BD730A33F3E}" type="sibTrans" cxnId="{E1DBC218-9B47-954C-A466-4EC264E4AA7F}">
      <dgm:prSet/>
      <dgm:spPr/>
      <dgm:t>
        <a:bodyPr/>
        <a:lstStyle/>
        <a:p>
          <a:endParaRPr lang="zh-CN" altLang="en-US"/>
        </a:p>
      </dgm:t>
    </dgm:pt>
    <dgm:pt modelId="{EDF781EB-541A-F148-92FF-AFA707D702B6}">
      <dgm:prSet phldrT="[文本]"/>
      <dgm:spPr/>
      <dgm:t>
        <a:bodyPr/>
        <a:lstStyle/>
        <a:p>
          <a:r>
            <a:rPr lang="zh-CN" altLang="en-US" dirty="0" smtClean="0"/>
            <a:t>持续完成任务的能力</a:t>
          </a:r>
          <a:r>
            <a:rPr lang="en-US" altLang="en-US" dirty="0" smtClean="0"/>
            <a:t>(</a:t>
          </a:r>
          <a:r>
            <a:rPr lang="zh-CN" altLang="en-US" dirty="0" smtClean="0"/>
            <a:t>项目推进</a:t>
          </a:r>
          <a:r>
            <a:rPr lang="en-US" altLang="en-US" dirty="0" smtClean="0"/>
            <a:t>)</a:t>
          </a:r>
          <a:endParaRPr lang="zh-CN" altLang="en-US" dirty="0"/>
        </a:p>
      </dgm:t>
    </dgm:pt>
    <dgm:pt modelId="{77E9D799-1AE8-FA45-8D49-B5D438497268}" type="parTrans" cxnId="{E6CA84D6-13CC-6642-BF3E-FE3862F245E2}">
      <dgm:prSet/>
      <dgm:spPr/>
      <dgm:t>
        <a:bodyPr/>
        <a:lstStyle/>
        <a:p>
          <a:endParaRPr lang="zh-CN" altLang="en-US"/>
        </a:p>
      </dgm:t>
    </dgm:pt>
    <dgm:pt modelId="{F2F3249B-D610-C64B-A1A1-BDCB56F45E90}" type="sibTrans" cxnId="{E6CA84D6-13CC-6642-BF3E-FE3862F245E2}">
      <dgm:prSet/>
      <dgm:spPr/>
      <dgm:t>
        <a:bodyPr/>
        <a:lstStyle/>
        <a:p>
          <a:endParaRPr lang="zh-CN" altLang="en-US"/>
        </a:p>
      </dgm:t>
    </dgm:pt>
    <dgm:pt modelId="{21799D29-8C87-634F-936B-50640A4369FC}">
      <dgm:prSet/>
      <dgm:spPr/>
      <dgm:t>
        <a:bodyPr/>
        <a:lstStyle/>
        <a:p>
          <a:r>
            <a:rPr lang="zh-CN" altLang="en-US" dirty="0" smtClean="0"/>
            <a:t>人才引力</a:t>
          </a:r>
          <a:r>
            <a:rPr lang="en-US" altLang="en-US" dirty="0" smtClean="0"/>
            <a:t>(</a:t>
          </a:r>
          <a:r>
            <a:rPr lang="zh-CN" altLang="en-US" dirty="0" smtClean="0"/>
            <a:t>如何吸引优秀的人才</a:t>
          </a:r>
          <a:r>
            <a:rPr lang="en-US" altLang="en-US" dirty="0" smtClean="0"/>
            <a:t>)</a:t>
          </a:r>
          <a:endParaRPr lang="zh-CN" altLang="en-US" dirty="0"/>
        </a:p>
      </dgm:t>
    </dgm:pt>
    <dgm:pt modelId="{EB46DFF8-5700-FB43-BE60-FAFEEC11EA5A}" type="parTrans" cxnId="{0CA4C4DA-14E6-944B-970C-A582A3B6E249}">
      <dgm:prSet/>
      <dgm:spPr/>
      <dgm:t>
        <a:bodyPr/>
        <a:lstStyle/>
        <a:p>
          <a:endParaRPr lang="zh-CN" altLang="en-US"/>
        </a:p>
      </dgm:t>
    </dgm:pt>
    <dgm:pt modelId="{F80D77CB-215F-834B-A4B3-245D35C704E5}" type="sibTrans" cxnId="{0CA4C4DA-14E6-944B-970C-A582A3B6E249}">
      <dgm:prSet/>
      <dgm:spPr/>
      <dgm:t>
        <a:bodyPr/>
        <a:lstStyle/>
        <a:p>
          <a:endParaRPr lang="zh-CN" altLang="en-US"/>
        </a:p>
      </dgm:t>
    </dgm:pt>
    <dgm:pt modelId="{A6EBFBD8-D181-3A46-BA4D-2AE175C99F2B}">
      <dgm:prSet/>
      <dgm:spPr/>
      <dgm:t>
        <a:bodyPr/>
        <a:lstStyle/>
        <a:p>
          <a:r>
            <a:rPr lang="zh-CN" altLang="en-US" dirty="0" smtClean="0"/>
            <a:t>寻求帮助的能力</a:t>
          </a:r>
          <a:endParaRPr lang="zh-CN" altLang="en-US" dirty="0"/>
        </a:p>
      </dgm:t>
    </dgm:pt>
    <dgm:pt modelId="{14C8DD44-ACB0-FD42-A525-DCA67B3CAE96}" type="parTrans" cxnId="{94839683-CD26-3B48-A1D0-8D74811D3FD1}">
      <dgm:prSet/>
      <dgm:spPr/>
      <dgm:t>
        <a:bodyPr/>
        <a:lstStyle/>
        <a:p>
          <a:endParaRPr lang="zh-CN" altLang="en-US"/>
        </a:p>
      </dgm:t>
    </dgm:pt>
    <dgm:pt modelId="{E3936144-FD44-4140-83C2-A0D74FB0CDF1}" type="sibTrans" cxnId="{94839683-CD26-3B48-A1D0-8D74811D3FD1}">
      <dgm:prSet/>
      <dgm:spPr/>
      <dgm:t>
        <a:bodyPr/>
        <a:lstStyle/>
        <a:p>
          <a:endParaRPr lang="zh-CN" altLang="en-US"/>
        </a:p>
      </dgm:t>
    </dgm:pt>
    <dgm:pt modelId="{3A4B597B-E0DA-AB4D-8216-2E26A4D2C69C}">
      <dgm:prSet/>
      <dgm:spPr/>
      <dgm:t>
        <a:bodyPr/>
        <a:lstStyle/>
        <a:p>
          <a:r>
            <a:rPr lang="zh-CN" altLang="en-US" dirty="0" smtClean="0"/>
            <a:t>情商</a:t>
          </a:r>
          <a:endParaRPr lang="zh-CN" altLang="en-US" dirty="0"/>
        </a:p>
      </dgm:t>
    </dgm:pt>
    <dgm:pt modelId="{6CFB335D-EDD4-0C4F-A675-473B6DED8111}" type="parTrans" cxnId="{1165068B-B377-0247-BC7E-98C4D92E7DA5}">
      <dgm:prSet/>
      <dgm:spPr/>
      <dgm:t>
        <a:bodyPr/>
        <a:lstStyle/>
        <a:p>
          <a:endParaRPr lang="zh-CN" altLang="en-US"/>
        </a:p>
      </dgm:t>
    </dgm:pt>
    <dgm:pt modelId="{F3D46BE5-041C-494D-ACA9-8D1F77A2337D}" type="sibTrans" cxnId="{1165068B-B377-0247-BC7E-98C4D92E7DA5}">
      <dgm:prSet/>
      <dgm:spPr/>
      <dgm:t>
        <a:bodyPr/>
        <a:lstStyle/>
        <a:p>
          <a:endParaRPr lang="zh-CN" altLang="en-US"/>
        </a:p>
      </dgm:t>
    </dgm:pt>
    <dgm:pt modelId="{34401C33-0072-1B48-8831-A0A290146430}" type="pres">
      <dgm:prSet presAssocID="{AF8F149D-66DD-924F-98E4-D272D654E497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0D7B5FD-95C8-B84B-B064-D3788A3126CF}" type="pres">
      <dgm:prSet presAssocID="{03792D23-29D5-124F-8CC4-AA603243D29C}" presName="root1" presStyleCnt="0"/>
      <dgm:spPr/>
    </dgm:pt>
    <dgm:pt modelId="{C4BC0C23-2221-C443-815E-61D3D66E41E6}" type="pres">
      <dgm:prSet presAssocID="{03792D23-29D5-124F-8CC4-AA603243D29C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3803E24-B2D6-424F-8F05-8C82A961EA8D}" type="pres">
      <dgm:prSet presAssocID="{03792D23-29D5-124F-8CC4-AA603243D29C}" presName="level2hierChild" presStyleCnt="0"/>
      <dgm:spPr/>
    </dgm:pt>
    <dgm:pt modelId="{C1921538-2651-A647-B158-91ABBAE8DB0F}" type="pres">
      <dgm:prSet presAssocID="{52FAB0D3-22BE-A64A-A4FC-E5B2D1EF934B}" presName="conn2-1" presStyleLbl="parChTrans1D2" presStyleIdx="0" presStyleCnt="6"/>
      <dgm:spPr/>
      <dgm:t>
        <a:bodyPr/>
        <a:lstStyle/>
        <a:p>
          <a:endParaRPr lang="zh-CN" altLang="en-US"/>
        </a:p>
      </dgm:t>
    </dgm:pt>
    <dgm:pt modelId="{63BD15FD-C479-6E40-833F-B26DF34214F4}" type="pres">
      <dgm:prSet presAssocID="{52FAB0D3-22BE-A64A-A4FC-E5B2D1EF934B}" presName="connTx" presStyleLbl="parChTrans1D2" presStyleIdx="0" presStyleCnt="6"/>
      <dgm:spPr/>
      <dgm:t>
        <a:bodyPr/>
        <a:lstStyle/>
        <a:p>
          <a:endParaRPr lang="zh-CN" altLang="en-US"/>
        </a:p>
      </dgm:t>
    </dgm:pt>
    <dgm:pt modelId="{FDE5F496-2886-8340-94A7-2A45B099F468}" type="pres">
      <dgm:prSet presAssocID="{1FA0155C-95E3-D847-91CA-4366C3BB2322}" presName="root2" presStyleCnt="0"/>
      <dgm:spPr/>
    </dgm:pt>
    <dgm:pt modelId="{14F48425-5913-F94D-AB81-02191E6406E0}" type="pres">
      <dgm:prSet presAssocID="{1FA0155C-95E3-D847-91CA-4366C3BB2322}" presName="LevelTwoTextNode" presStyleLbl="node2" presStyleIdx="0" presStyleCnt="6" custScaleX="22221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0F4BBEB-2971-1445-8EC5-98750F4A5F98}" type="pres">
      <dgm:prSet presAssocID="{1FA0155C-95E3-D847-91CA-4366C3BB2322}" presName="level3hierChild" presStyleCnt="0"/>
      <dgm:spPr/>
    </dgm:pt>
    <dgm:pt modelId="{FFE3C051-054D-C34E-8615-0D14316A1E0C}" type="pres">
      <dgm:prSet presAssocID="{30B72335-D8FD-EF43-8BC5-F66C49A7A7B7}" presName="conn2-1" presStyleLbl="parChTrans1D2" presStyleIdx="1" presStyleCnt="6"/>
      <dgm:spPr/>
      <dgm:t>
        <a:bodyPr/>
        <a:lstStyle/>
        <a:p>
          <a:endParaRPr lang="zh-CN" altLang="en-US"/>
        </a:p>
      </dgm:t>
    </dgm:pt>
    <dgm:pt modelId="{A5FEB6DA-A2DC-4641-87B3-58ED59978121}" type="pres">
      <dgm:prSet presAssocID="{30B72335-D8FD-EF43-8BC5-F66C49A7A7B7}" presName="connTx" presStyleLbl="parChTrans1D2" presStyleIdx="1" presStyleCnt="6"/>
      <dgm:spPr/>
      <dgm:t>
        <a:bodyPr/>
        <a:lstStyle/>
        <a:p>
          <a:endParaRPr lang="zh-CN" altLang="en-US"/>
        </a:p>
      </dgm:t>
    </dgm:pt>
    <dgm:pt modelId="{0074B128-D482-A748-9F97-D8FA2C1F992E}" type="pres">
      <dgm:prSet presAssocID="{A5F4CFEA-94ED-FD4B-BFFD-D7D77BD94AFC}" presName="root2" presStyleCnt="0"/>
      <dgm:spPr/>
    </dgm:pt>
    <dgm:pt modelId="{3411BA67-980B-964B-9989-BE5CAFCD1A2E}" type="pres">
      <dgm:prSet presAssocID="{A5F4CFEA-94ED-FD4B-BFFD-D7D77BD94AFC}" presName="LevelTwoTextNode" presStyleLbl="node2" presStyleIdx="1" presStyleCnt="6" custScaleX="22221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E3AED11-DE81-694E-A32E-8C7E12648523}" type="pres">
      <dgm:prSet presAssocID="{A5F4CFEA-94ED-FD4B-BFFD-D7D77BD94AFC}" presName="level3hierChild" presStyleCnt="0"/>
      <dgm:spPr/>
    </dgm:pt>
    <dgm:pt modelId="{16C1E63E-B3B3-434B-9ADF-D510A36EC759}" type="pres">
      <dgm:prSet presAssocID="{77E9D799-1AE8-FA45-8D49-B5D438497268}" presName="conn2-1" presStyleLbl="parChTrans1D2" presStyleIdx="2" presStyleCnt="6"/>
      <dgm:spPr/>
      <dgm:t>
        <a:bodyPr/>
        <a:lstStyle/>
        <a:p>
          <a:endParaRPr lang="zh-CN" altLang="en-US"/>
        </a:p>
      </dgm:t>
    </dgm:pt>
    <dgm:pt modelId="{C90EE9F7-47AB-CA48-8816-917644B1B367}" type="pres">
      <dgm:prSet presAssocID="{77E9D799-1AE8-FA45-8D49-B5D438497268}" presName="connTx" presStyleLbl="parChTrans1D2" presStyleIdx="2" presStyleCnt="6"/>
      <dgm:spPr/>
      <dgm:t>
        <a:bodyPr/>
        <a:lstStyle/>
        <a:p>
          <a:endParaRPr lang="zh-CN" altLang="en-US"/>
        </a:p>
      </dgm:t>
    </dgm:pt>
    <dgm:pt modelId="{8C1B1DFC-FA61-A645-9E03-269B1ACB70B0}" type="pres">
      <dgm:prSet presAssocID="{EDF781EB-541A-F148-92FF-AFA707D702B6}" presName="root2" presStyleCnt="0"/>
      <dgm:spPr/>
    </dgm:pt>
    <dgm:pt modelId="{AD6CE248-64CD-324D-8CE9-A8007D400A23}" type="pres">
      <dgm:prSet presAssocID="{EDF781EB-541A-F148-92FF-AFA707D702B6}" presName="LevelTwoTextNode" presStyleLbl="node2" presStyleIdx="2" presStyleCnt="6" custScaleX="222095" custLinFactNeighborX="65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CDF772E-711D-D047-98CC-F31A6C9F6814}" type="pres">
      <dgm:prSet presAssocID="{EDF781EB-541A-F148-92FF-AFA707D702B6}" presName="level3hierChild" presStyleCnt="0"/>
      <dgm:spPr/>
    </dgm:pt>
    <dgm:pt modelId="{97C6DE7A-FB72-A146-9E7D-812BFFA024EA}" type="pres">
      <dgm:prSet presAssocID="{EB46DFF8-5700-FB43-BE60-FAFEEC11EA5A}" presName="conn2-1" presStyleLbl="parChTrans1D2" presStyleIdx="3" presStyleCnt="6"/>
      <dgm:spPr/>
      <dgm:t>
        <a:bodyPr/>
        <a:lstStyle/>
        <a:p>
          <a:endParaRPr lang="zh-CN" altLang="en-US"/>
        </a:p>
      </dgm:t>
    </dgm:pt>
    <dgm:pt modelId="{36654251-CB54-AA47-92A9-F32C65881EFD}" type="pres">
      <dgm:prSet presAssocID="{EB46DFF8-5700-FB43-BE60-FAFEEC11EA5A}" presName="connTx" presStyleLbl="parChTrans1D2" presStyleIdx="3" presStyleCnt="6"/>
      <dgm:spPr/>
      <dgm:t>
        <a:bodyPr/>
        <a:lstStyle/>
        <a:p>
          <a:endParaRPr lang="zh-CN" altLang="en-US"/>
        </a:p>
      </dgm:t>
    </dgm:pt>
    <dgm:pt modelId="{E64F1550-3AD3-544F-8DD0-3EE76EA0065B}" type="pres">
      <dgm:prSet presAssocID="{21799D29-8C87-634F-936B-50640A4369FC}" presName="root2" presStyleCnt="0"/>
      <dgm:spPr/>
    </dgm:pt>
    <dgm:pt modelId="{AB0E95B1-33F9-BD4F-8939-04F34C690940}" type="pres">
      <dgm:prSet presAssocID="{21799D29-8C87-634F-936B-50640A4369FC}" presName="LevelTwoTextNode" presStyleLbl="node2" presStyleIdx="3" presStyleCnt="6" custScaleX="219722" custLinFactNeighborX="65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8320331-D9F7-BC48-83E4-66DDBF327909}" type="pres">
      <dgm:prSet presAssocID="{21799D29-8C87-634F-936B-50640A4369FC}" presName="level3hierChild" presStyleCnt="0"/>
      <dgm:spPr/>
    </dgm:pt>
    <dgm:pt modelId="{E849150E-60DE-7643-8599-AF78108C8543}" type="pres">
      <dgm:prSet presAssocID="{14C8DD44-ACB0-FD42-A525-DCA67B3CAE96}" presName="conn2-1" presStyleLbl="parChTrans1D2" presStyleIdx="4" presStyleCnt="6"/>
      <dgm:spPr/>
      <dgm:t>
        <a:bodyPr/>
        <a:lstStyle/>
        <a:p>
          <a:endParaRPr lang="zh-CN" altLang="en-US"/>
        </a:p>
      </dgm:t>
    </dgm:pt>
    <dgm:pt modelId="{5B10F52A-A3F2-8E46-907B-9EC0BDDE6CFA}" type="pres">
      <dgm:prSet presAssocID="{14C8DD44-ACB0-FD42-A525-DCA67B3CAE96}" presName="connTx" presStyleLbl="parChTrans1D2" presStyleIdx="4" presStyleCnt="6"/>
      <dgm:spPr/>
      <dgm:t>
        <a:bodyPr/>
        <a:lstStyle/>
        <a:p>
          <a:endParaRPr lang="zh-CN" altLang="en-US"/>
        </a:p>
      </dgm:t>
    </dgm:pt>
    <dgm:pt modelId="{550D5526-5122-FD4C-ABE9-3C8E0E2304F5}" type="pres">
      <dgm:prSet presAssocID="{A6EBFBD8-D181-3A46-BA4D-2AE175C99F2B}" presName="root2" presStyleCnt="0"/>
      <dgm:spPr/>
    </dgm:pt>
    <dgm:pt modelId="{43D4BF57-394F-F44C-9D36-82521280E7FA}" type="pres">
      <dgm:prSet presAssocID="{A6EBFBD8-D181-3A46-BA4D-2AE175C99F2B}" presName="LevelTwoTextNode" presStyleLbl="node2" presStyleIdx="4" presStyleCnt="6" custScaleX="22221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B3E6F7C-370E-C74C-8821-9BC770902D77}" type="pres">
      <dgm:prSet presAssocID="{A6EBFBD8-D181-3A46-BA4D-2AE175C99F2B}" presName="level3hierChild" presStyleCnt="0"/>
      <dgm:spPr/>
    </dgm:pt>
    <dgm:pt modelId="{C86E36D2-2C27-E04F-80C8-40369E4E4755}" type="pres">
      <dgm:prSet presAssocID="{6CFB335D-EDD4-0C4F-A675-473B6DED8111}" presName="conn2-1" presStyleLbl="parChTrans1D2" presStyleIdx="5" presStyleCnt="6"/>
      <dgm:spPr/>
      <dgm:t>
        <a:bodyPr/>
        <a:lstStyle/>
        <a:p>
          <a:endParaRPr lang="zh-CN" altLang="en-US"/>
        </a:p>
      </dgm:t>
    </dgm:pt>
    <dgm:pt modelId="{339649F3-A87D-194D-80FB-00054ABD8FED}" type="pres">
      <dgm:prSet presAssocID="{6CFB335D-EDD4-0C4F-A675-473B6DED8111}" presName="connTx" presStyleLbl="parChTrans1D2" presStyleIdx="5" presStyleCnt="6"/>
      <dgm:spPr/>
      <dgm:t>
        <a:bodyPr/>
        <a:lstStyle/>
        <a:p>
          <a:endParaRPr lang="zh-CN" altLang="en-US"/>
        </a:p>
      </dgm:t>
    </dgm:pt>
    <dgm:pt modelId="{129695C7-2F92-FC4D-81C8-6B85B9670AA9}" type="pres">
      <dgm:prSet presAssocID="{3A4B597B-E0DA-AB4D-8216-2E26A4D2C69C}" presName="root2" presStyleCnt="0"/>
      <dgm:spPr/>
    </dgm:pt>
    <dgm:pt modelId="{689C3DEB-1A5E-EF4F-B3DB-D82F96AD1E9D}" type="pres">
      <dgm:prSet presAssocID="{3A4B597B-E0DA-AB4D-8216-2E26A4D2C69C}" presName="LevelTwoTextNode" presStyleLbl="node2" presStyleIdx="5" presStyleCnt="6" custScaleX="22221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BFE7BAB-A1D5-AC40-9FFD-292BE4CF433C}" type="pres">
      <dgm:prSet presAssocID="{3A4B597B-E0DA-AB4D-8216-2E26A4D2C69C}" presName="level3hierChild" presStyleCnt="0"/>
      <dgm:spPr/>
    </dgm:pt>
  </dgm:ptLst>
  <dgm:cxnLst>
    <dgm:cxn modelId="{5FAE2416-4C8D-9D4E-BDAB-8DB5F6C34C57}" type="presOf" srcId="{03792D23-29D5-124F-8CC4-AA603243D29C}" destId="{C4BC0C23-2221-C443-815E-61D3D66E41E6}" srcOrd="0" destOrd="0" presId="urn:microsoft.com/office/officeart/2008/layout/HorizontalMultiLevelHierarchy"/>
    <dgm:cxn modelId="{B751CD49-3112-324E-A7E7-F6FA67B1D477}" type="presOf" srcId="{14C8DD44-ACB0-FD42-A525-DCA67B3CAE96}" destId="{5B10F52A-A3F2-8E46-907B-9EC0BDDE6CFA}" srcOrd="1" destOrd="0" presId="urn:microsoft.com/office/officeart/2008/layout/HorizontalMultiLevelHierarchy"/>
    <dgm:cxn modelId="{94839683-CD26-3B48-A1D0-8D74811D3FD1}" srcId="{03792D23-29D5-124F-8CC4-AA603243D29C}" destId="{A6EBFBD8-D181-3A46-BA4D-2AE175C99F2B}" srcOrd="4" destOrd="0" parTransId="{14C8DD44-ACB0-FD42-A525-DCA67B3CAE96}" sibTransId="{E3936144-FD44-4140-83C2-A0D74FB0CDF1}"/>
    <dgm:cxn modelId="{EC38F5FF-14BD-D84B-9D2E-BFCFC6E5F912}" type="presOf" srcId="{EB46DFF8-5700-FB43-BE60-FAFEEC11EA5A}" destId="{97C6DE7A-FB72-A146-9E7D-812BFFA024EA}" srcOrd="0" destOrd="0" presId="urn:microsoft.com/office/officeart/2008/layout/HorizontalMultiLevelHierarchy"/>
    <dgm:cxn modelId="{FC1B7707-CF7D-094D-9822-ACDC88A85790}" type="presOf" srcId="{EB46DFF8-5700-FB43-BE60-FAFEEC11EA5A}" destId="{36654251-CB54-AA47-92A9-F32C65881EFD}" srcOrd="1" destOrd="0" presId="urn:microsoft.com/office/officeart/2008/layout/HorizontalMultiLevelHierarchy"/>
    <dgm:cxn modelId="{BC4A8BF3-941D-B343-8F61-A69E8CE7CC3A}" type="presOf" srcId="{EDF781EB-541A-F148-92FF-AFA707D702B6}" destId="{AD6CE248-64CD-324D-8CE9-A8007D400A23}" srcOrd="0" destOrd="0" presId="urn:microsoft.com/office/officeart/2008/layout/HorizontalMultiLevelHierarchy"/>
    <dgm:cxn modelId="{0EEBB824-D0AC-6446-9FEC-38D553FC5373}" type="presOf" srcId="{3A4B597B-E0DA-AB4D-8216-2E26A4D2C69C}" destId="{689C3DEB-1A5E-EF4F-B3DB-D82F96AD1E9D}" srcOrd="0" destOrd="0" presId="urn:microsoft.com/office/officeart/2008/layout/HorizontalMultiLevelHierarchy"/>
    <dgm:cxn modelId="{45531ABF-0C27-DF4B-934B-A78D5C4FBABD}" srcId="{03792D23-29D5-124F-8CC4-AA603243D29C}" destId="{1FA0155C-95E3-D847-91CA-4366C3BB2322}" srcOrd="0" destOrd="0" parTransId="{52FAB0D3-22BE-A64A-A4FC-E5B2D1EF934B}" sibTransId="{32156162-F41C-0F44-B39C-73DCA9179D54}"/>
    <dgm:cxn modelId="{10F5FF69-D67A-814C-AC25-5274192627DF}" type="presOf" srcId="{6CFB335D-EDD4-0C4F-A675-473B6DED8111}" destId="{339649F3-A87D-194D-80FB-00054ABD8FED}" srcOrd="1" destOrd="0" presId="urn:microsoft.com/office/officeart/2008/layout/HorizontalMultiLevelHierarchy"/>
    <dgm:cxn modelId="{B61F4AB5-66CC-0142-A626-DED86971598D}" type="presOf" srcId="{21799D29-8C87-634F-936B-50640A4369FC}" destId="{AB0E95B1-33F9-BD4F-8939-04F34C690940}" srcOrd="0" destOrd="0" presId="urn:microsoft.com/office/officeart/2008/layout/HorizontalMultiLevelHierarchy"/>
    <dgm:cxn modelId="{E6CA84D6-13CC-6642-BF3E-FE3862F245E2}" srcId="{03792D23-29D5-124F-8CC4-AA603243D29C}" destId="{EDF781EB-541A-F148-92FF-AFA707D702B6}" srcOrd="2" destOrd="0" parTransId="{77E9D799-1AE8-FA45-8D49-B5D438497268}" sibTransId="{F2F3249B-D610-C64B-A1A1-BDCB56F45E90}"/>
    <dgm:cxn modelId="{0CA4C4DA-14E6-944B-970C-A582A3B6E249}" srcId="{03792D23-29D5-124F-8CC4-AA603243D29C}" destId="{21799D29-8C87-634F-936B-50640A4369FC}" srcOrd="3" destOrd="0" parTransId="{EB46DFF8-5700-FB43-BE60-FAFEEC11EA5A}" sibTransId="{F80D77CB-215F-834B-A4B3-245D35C704E5}"/>
    <dgm:cxn modelId="{0BB8399F-8354-564F-B6F6-4F5F06BD1D01}" type="presOf" srcId="{30B72335-D8FD-EF43-8BC5-F66C49A7A7B7}" destId="{A5FEB6DA-A2DC-4641-87B3-58ED59978121}" srcOrd="1" destOrd="0" presId="urn:microsoft.com/office/officeart/2008/layout/HorizontalMultiLevelHierarchy"/>
    <dgm:cxn modelId="{33E8308E-337F-7C4B-9733-C902944EBABB}" type="presOf" srcId="{52FAB0D3-22BE-A64A-A4FC-E5B2D1EF934B}" destId="{C1921538-2651-A647-B158-91ABBAE8DB0F}" srcOrd="0" destOrd="0" presId="urn:microsoft.com/office/officeart/2008/layout/HorizontalMultiLevelHierarchy"/>
    <dgm:cxn modelId="{300021A9-4CF4-5541-B7FC-940A91C8CAC9}" type="presOf" srcId="{AF8F149D-66DD-924F-98E4-D272D654E497}" destId="{34401C33-0072-1B48-8831-A0A290146430}" srcOrd="0" destOrd="0" presId="urn:microsoft.com/office/officeart/2008/layout/HorizontalMultiLevelHierarchy"/>
    <dgm:cxn modelId="{EDC6C0F1-6A24-2647-AFE5-7F6B5ECE131A}" type="presOf" srcId="{A5F4CFEA-94ED-FD4B-BFFD-D7D77BD94AFC}" destId="{3411BA67-980B-964B-9989-BE5CAFCD1A2E}" srcOrd="0" destOrd="0" presId="urn:microsoft.com/office/officeart/2008/layout/HorizontalMultiLevelHierarchy"/>
    <dgm:cxn modelId="{6768401A-F7DB-6146-9C41-79F32FADF33A}" type="presOf" srcId="{77E9D799-1AE8-FA45-8D49-B5D438497268}" destId="{16C1E63E-B3B3-434B-9ADF-D510A36EC759}" srcOrd="0" destOrd="0" presId="urn:microsoft.com/office/officeart/2008/layout/HorizontalMultiLevelHierarchy"/>
    <dgm:cxn modelId="{513D723E-925C-2243-B644-1CAF1D5AA1C5}" type="presOf" srcId="{52FAB0D3-22BE-A64A-A4FC-E5B2D1EF934B}" destId="{63BD15FD-C479-6E40-833F-B26DF34214F4}" srcOrd="1" destOrd="0" presId="urn:microsoft.com/office/officeart/2008/layout/HorizontalMultiLevelHierarchy"/>
    <dgm:cxn modelId="{A2F1EEDA-1A2E-7E4B-BB4C-EA3EB0ACF3C8}" type="presOf" srcId="{1FA0155C-95E3-D847-91CA-4366C3BB2322}" destId="{14F48425-5913-F94D-AB81-02191E6406E0}" srcOrd="0" destOrd="0" presId="urn:microsoft.com/office/officeart/2008/layout/HorizontalMultiLevelHierarchy"/>
    <dgm:cxn modelId="{1165068B-B377-0247-BC7E-98C4D92E7DA5}" srcId="{03792D23-29D5-124F-8CC4-AA603243D29C}" destId="{3A4B597B-E0DA-AB4D-8216-2E26A4D2C69C}" srcOrd="5" destOrd="0" parTransId="{6CFB335D-EDD4-0C4F-A675-473B6DED8111}" sibTransId="{F3D46BE5-041C-494D-ACA9-8D1F77A2337D}"/>
    <dgm:cxn modelId="{EF2D44B3-C22A-2841-A42C-D43CD9B1195F}" type="presOf" srcId="{30B72335-D8FD-EF43-8BC5-F66C49A7A7B7}" destId="{FFE3C051-054D-C34E-8615-0D14316A1E0C}" srcOrd="0" destOrd="0" presId="urn:microsoft.com/office/officeart/2008/layout/HorizontalMultiLevelHierarchy"/>
    <dgm:cxn modelId="{80C1CEA9-5528-264E-ADBE-CBD33D425F8C}" type="presOf" srcId="{6CFB335D-EDD4-0C4F-A675-473B6DED8111}" destId="{C86E36D2-2C27-E04F-80C8-40369E4E4755}" srcOrd="0" destOrd="0" presId="urn:microsoft.com/office/officeart/2008/layout/HorizontalMultiLevelHierarchy"/>
    <dgm:cxn modelId="{E1DBC218-9B47-954C-A466-4EC264E4AA7F}" srcId="{03792D23-29D5-124F-8CC4-AA603243D29C}" destId="{A5F4CFEA-94ED-FD4B-BFFD-D7D77BD94AFC}" srcOrd="1" destOrd="0" parTransId="{30B72335-D8FD-EF43-8BC5-F66C49A7A7B7}" sibTransId="{475BDD49-E868-5849-9CD1-8BD730A33F3E}"/>
    <dgm:cxn modelId="{36909B3A-7206-1641-A833-98CCA5CDB021}" srcId="{AF8F149D-66DD-924F-98E4-D272D654E497}" destId="{03792D23-29D5-124F-8CC4-AA603243D29C}" srcOrd="0" destOrd="0" parTransId="{AE1BEA83-590F-7A47-8BA0-BEFEB532ECD7}" sibTransId="{E63E7C59-DE6B-F243-A161-6929666845B3}"/>
    <dgm:cxn modelId="{A4184D5C-DCAB-BE45-94B1-1DB3F7F47FF5}" type="presOf" srcId="{14C8DD44-ACB0-FD42-A525-DCA67B3CAE96}" destId="{E849150E-60DE-7643-8599-AF78108C8543}" srcOrd="0" destOrd="0" presId="urn:microsoft.com/office/officeart/2008/layout/HorizontalMultiLevelHierarchy"/>
    <dgm:cxn modelId="{95B171E9-F389-8047-A979-90A4A54A5C1E}" type="presOf" srcId="{77E9D799-1AE8-FA45-8D49-B5D438497268}" destId="{C90EE9F7-47AB-CA48-8816-917644B1B367}" srcOrd="1" destOrd="0" presId="urn:microsoft.com/office/officeart/2008/layout/HorizontalMultiLevelHierarchy"/>
    <dgm:cxn modelId="{4850D4AA-9F51-3E4C-943B-DD6A12A66C84}" type="presOf" srcId="{A6EBFBD8-D181-3A46-BA4D-2AE175C99F2B}" destId="{43D4BF57-394F-F44C-9D36-82521280E7FA}" srcOrd="0" destOrd="0" presId="urn:microsoft.com/office/officeart/2008/layout/HorizontalMultiLevelHierarchy"/>
    <dgm:cxn modelId="{D354EACB-B253-FD4A-8D31-8B23F8865519}" type="presParOf" srcId="{34401C33-0072-1B48-8831-A0A290146430}" destId="{90D7B5FD-95C8-B84B-B064-D3788A3126CF}" srcOrd="0" destOrd="0" presId="urn:microsoft.com/office/officeart/2008/layout/HorizontalMultiLevelHierarchy"/>
    <dgm:cxn modelId="{6D38F409-D130-8141-B1F3-191FC27EEDEE}" type="presParOf" srcId="{90D7B5FD-95C8-B84B-B064-D3788A3126CF}" destId="{C4BC0C23-2221-C443-815E-61D3D66E41E6}" srcOrd="0" destOrd="0" presId="urn:microsoft.com/office/officeart/2008/layout/HorizontalMultiLevelHierarchy"/>
    <dgm:cxn modelId="{05239DE8-0FB7-AC47-994E-BB7D54D10711}" type="presParOf" srcId="{90D7B5FD-95C8-B84B-B064-D3788A3126CF}" destId="{A3803E24-B2D6-424F-8F05-8C82A961EA8D}" srcOrd="1" destOrd="0" presId="urn:microsoft.com/office/officeart/2008/layout/HorizontalMultiLevelHierarchy"/>
    <dgm:cxn modelId="{DD6F3F9F-B8FD-BB44-837B-B52921DA9B7A}" type="presParOf" srcId="{A3803E24-B2D6-424F-8F05-8C82A961EA8D}" destId="{C1921538-2651-A647-B158-91ABBAE8DB0F}" srcOrd="0" destOrd="0" presId="urn:microsoft.com/office/officeart/2008/layout/HorizontalMultiLevelHierarchy"/>
    <dgm:cxn modelId="{A3CD6009-FDA0-8141-8232-DA47628FEEC9}" type="presParOf" srcId="{C1921538-2651-A647-B158-91ABBAE8DB0F}" destId="{63BD15FD-C479-6E40-833F-B26DF34214F4}" srcOrd="0" destOrd="0" presId="urn:microsoft.com/office/officeart/2008/layout/HorizontalMultiLevelHierarchy"/>
    <dgm:cxn modelId="{10DC140C-C6A7-A543-BBF6-951DBBB0BD23}" type="presParOf" srcId="{A3803E24-B2D6-424F-8F05-8C82A961EA8D}" destId="{FDE5F496-2886-8340-94A7-2A45B099F468}" srcOrd="1" destOrd="0" presId="urn:microsoft.com/office/officeart/2008/layout/HorizontalMultiLevelHierarchy"/>
    <dgm:cxn modelId="{6CE9DA91-B9E3-AE42-9758-977ACD86F570}" type="presParOf" srcId="{FDE5F496-2886-8340-94A7-2A45B099F468}" destId="{14F48425-5913-F94D-AB81-02191E6406E0}" srcOrd="0" destOrd="0" presId="urn:microsoft.com/office/officeart/2008/layout/HorizontalMultiLevelHierarchy"/>
    <dgm:cxn modelId="{510F4413-84D4-9746-930E-CBC1F2CE59A9}" type="presParOf" srcId="{FDE5F496-2886-8340-94A7-2A45B099F468}" destId="{70F4BBEB-2971-1445-8EC5-98750F4A5F98}" srcOrd="1" destOrd="0" presId="urn:microsoft.com/office/officeart/2008/layout/HorizontalMultiLevelHierarchy"/>
    <dgm:cxn modelId="{502599D9-4908-8148-BFEE-5F55AD6341B6}" type="presParOf" srcId="{A3803E24-B2D6-424F-8F05-8C82A961EA8D}" destId="{FFE3C051-054D-C34E-8615-0D14316A1E0C}" srcOrd="2" destOrd="0" presId="urn:microsoft.com/office/officeart/2008/layout/HorizontalMultiLevelHierarchy"/>
    <dgm:cxn modelId="{BCD5BB3E-98B5-AE4C-8BEA-439C25CDE1AE}" type="presParOf" srcId="{FFE3C051-054D-C34E-8615-0D14316A1E0C}" destId="{A5FEB6DA-A2DC-4641-87B3-58ED59978121}" srcOrd="0" destOrd="0" presId="urn:microsoft.com/office/officeart/2008/layout/HorizontalMultiLevelHierarchy"/>
    <dgm:cxn modelId="{7C3DF691-DE76-4044-B629-0850DBE8C756}" type="presParOf" srcId="{A3803E24-B2D6-424F-8F05-8C82A961EA8D}" destId="{0074B128-D482-A748-9F97-D8FA2C1F992E}" srcOrd="3" destOrd="0" presId="urn:microsoft.com/office/officeart/2008/layout/HorizontalMultiLevelHierarchy"/>
    <dgm:cxn modelId="{34D839D8-A06B-E04F-8E8A-65491CBBFA45}" type="presParOf" srcId="{0074B128-D482-A748-9F97-D8FA2C1F992E}" destId="{3411BA67-980B-964B-9989-BE5CAFCD1A2E}" srcOrd="0" destOrd="0" presId="urn:microsoft.com/office/officeart/2008/layout/HorizontalMultiLevelHierarchy"/>
    <dgm:cxn modelId="{83C17E35-72C8-604A-902F-01A24AEB6C5A}" type="presParOf" srcId="{0074B128-D482-A748-9F97-D8FA2C1F992E}" destId="{DE3AED11-DE81-694E-A32E-8C7E12648523}" srcOrd="1" destOrd="0" presId="urn:microsoft.com/office/officeart/2008/layout/HorizontalMultiLevelHierarchy"/>
    <dgm:cxn modelId="{61A3D849-C407-EF45-84E6-DEB32375E580}" type="presParOf" srcId="{A3803E24-B2D6-424F-8F05-8C82A961EA8D}" destId="{16C1E63E-B3B3-434B-9ADF-D510A36EC759}" srcOrd="4" destOrd="0" presId="urn:microsoft.com/office/officeart/2008/layout/HorizontalMultiLevelHierarchy"/>
    <dgm:cxn modelId="{10B8BD42-06A8-1C45-B7DD-486064F72CFF}" type="presParOf" srcId="{16C1E63E-B3B3-434B-9ADF-D510A36EC759}" destId="{C90EE9F7-47AB-CA48-8816-917644B1B367}" srcOrd="0" destOrd="0" presId="urn:microsoft.com/office/officeart/2008/layout/HorizontalMultiLevelHierarchy"/>
    <dgm:cxn modelId="{770B2BC1-4DC1-A64F-873F-140CE5AC5D49}" type="presParOf" srcId="{A3803E24-B2D6-424F-8F05-8C82A961EA8D}" destId="{8C1B1DFC-FA61-A645-9E03-269B1ACB70B0}" srcOrd="5" destOrd="0" presId="urn:microsoft.com/office/officeart/2008/layout/HorizontalMultiLevelHierarchy"/>
    <dgm:cxn modelId="{328424FC-262D-B44E-B79B-6C611FBC8ACF}" type="presParOf" srcId="{8C1B1DFC-FA61-A645-9E03-269B1ACB70B0}" destId="{AD6CE248-64CD-324D-8CE9-A8007D400A23}" srcOrd="0" destOrd="0" presId="urn:microsoft.com/office/officeart/2008/layout/HorizontalMultiLevelHierarchy"/>
    <dgm:cxn modelId="{7208D622-F400-A646-B319-2037C2938ADD}" type="presParOf" srcId="{8C1B1DFC-FA61-A645-9E03-269B1ACB70B0}" destId="{3CDF772E-711D-D047-98CC-F31A6C9F6814}" srcOrd="1" destOrd="0" presId="urn:microsoft.com/office/officeart/2008/layout/HorizontalMultiLevelHierarchy"/>
    <dgm:cxn modelId="{740E0784-C307-B841-8025-9AD4E66C0053}" type="presParOf" srcId="{A3803E24-B2D6-424F-8F05-8C82A961EA8D}" destId="{97C6DE7A-FB72-A146-9E7D-812BFFA024EA}" srcOrd="6" destOrd="0" presId="urn:microsoft.com/office/officeart/2008/layout/HorizontalMultiLevelHierarchy"/>
    <dgm:cxn modelId="{424BCD71-F81C-7E4B-A787-A8A8DE3000F2}" type="presParOf" srcId="{97C6DE7A-FB72-A146-9E7D-812BFFA024EA}" destId="{36654251-CB54-AA47-92A9-F32C65881EFD}" srcOrd="0" destOrd="0" presId="urn:microsoft.com/office/officeart/2008/layout/HorizontalMultiLevelHierarchy"/>
    <dgm:cxn modelId="{D0208126-9E37-1948-AAA2-437F81B796BA}" type="presParOf" srcId="{A3803E24-B2D6-424F-8F05-8C82A961EA8D}" destId="{E64F1550-3AD3-544F-8DD0-3EE76EA0065B}" srcOrd="7" destOrd="0" presId="urn:microsoft.com/office/officeart/2008/layout/HorizontalMultiLevelHierarchy"/>
    <dgm:cxn modelId="{755FB55B-210E-8B42-8B44-B97131EE617E}" type="presParOf" srcId="{E64F1550-3AD3-544F-8DD0-3EE76EA0065B}" destId="{AB0E95B1-33F9-BD4F-8939-04F34C690940}" srcOrd="0" destOrd="0" presId="urn:microsoft.com/office/officeart/2008/layout/HorizontalMultiLevelHierarchy"/>
    <dgm:cxn modelId="{B960AA42-FD7A-3C48-85F5-D4A9EFBEFEDA}" type="presParOf" srcId="{E64F1550-3AD3-544F-8DD0-3EE76EA0065B}" destId="{A8320331-D9F7-BC48-83E4-66DDBF327909}" srcOrd="1" destOrd="0" presId="urn:microsoft.com/office/officeart/2008/layout/HorizontalMultiLevelHierarchy"/>
    <dgm:cxn modelId="{F8736477-52D8-EF41-AAEE-4DBE316AEDAA}" type="presParOf" srcId="{A3803E24-B2D6-424F-8F05-8C82A961EA8D}" destId="{E849150E-60DE-7643-8599-AF78108C8543}" srcOrd="8" destOrd="0" presId="urn:microsoft.com/office/officeart/2008/layout/HorizontalMultiLevelHierarchy"/>
    <dgm:cxn modelId="{DC0A384A-6FCF-AA4C-97E5-E7CB6C161415}" type="presParOf" srcId="{E849150E-60DE-7643-8599-AF78108C8543}" destId="{5B10F52A-A3F2-8E46-907B-9EC0BDDE6CFA}" srcOrd="0" destOrd="0" presId="urn:microsoft.com/office/officeart/2008/layout/HorizontalMultiLevelHierarchy"/>
    <dgm:cxn modelId="{7F426EDA-26D1-4B46-B1B2-5970B0584F74}" type="presParOf" srcId="{A3803E24-B2D6-424F-8F05-8C82A961EA8D}" destId="{550D5526-5122-FD4C-ABE9-3C8E0E2304F5}" srcOrd="9" destOrd="0" presId="urn:microsoft.com/office/officeart/2008/layout/HorizontalMultiLevelHierarchy"/>
    <dgm:cxn modelId="{D4EAEB4B-2124-294F-B04D-DE4253AE11EC}" type="presParOf" srcId="{550D5526-5122-FD4C-ABE9-3C8E0E2304F5}" destId="{43D4BF57-394F-F44C-9D36-82521280E7FA}" srcOrd="0" destOrd="0" presId="urn:microsoft.com/office/officeart/2008/layout/HorizontalMultiLevelHierarchy"/>
    <dgm:cxn modelId="{5E4225D9-0D09-AB41-9524-FED1B00A4A00}" type="presParOf" srcId="{550D5526-5122-FD4C-ABE9-3C8E0E2304F5}" destId="{5B3E6F7C-370E-C74C-8821-9BC770902D77}" srcOrd="1" destOrd="0" presId="urn:microsoft.com/office/officeart/2008/layout/HorizontalMultiLevelHierarchy"/>
    <dgm:cxn modelId="{70D946C1-C104-5F45-8DB8-34BAAACAB568}" type="presParOf" srcId="{A3803E24-B2D6-424F-8F05-8C82A961EA8D}" destId="{C86E36D2-2C27-E04F-80C8-40369E4E4755}" srcOrd="10" destOrd="0" presId="urn:microsoft.com/office/officeart/2008/layout/HorizontalMultiLevelHierarchy"/>
    <dgm:cxn modelId="{48859103-373C-B249-97C9-63EFC5FE74F1}" type="presParOf" srcId="{C86E36D2-2C27-E04F-80C8-40369E4E4755}" destId="{339649F3-A87D-194D-80FB-00054ABD8FED}" srcOrd="0" destOrd="0" presId="urn:microsoft.com/office/officeart/2008/layout/HorizontalMultiLevelHierarchy"/>
    <dgm:cxn modelId="{C98FB135-3374-D04D-8802-B12FB163FF88}" type="presParOf" srcId="{A3803E24-B2D6-424F-8F05-8C82A961EA8D}" destId="{129695C7-2F92-FC4D-81C8-6B85B9670AA9}" srcOrd="11" destOrd="0" presId="urn:microsoft.com/office/officeart/2008/layout/HorizontalMultiLevelHierarchy"/>
    <dgm:cxn modelId="{85711E1F-A640-E443-A11C-1F4C7B1ACD63}" type="presParOf" srcId="{129695C7-2F92-FC4D-81C8-6B85B9670AA9}" destId="{689C3DEB-1A5E-EF4F-B3DB-D82F96AD1E9D}" srcOrd="0" destOrd="0" presId="urn:microsoft.com/office/officeart/2008/layout/HorizontalMultiLevelHierarchy"/>
    <dgm:cxn modelId="{9162CE15-A16C-E44B-9E87-2B2C77F9AC05}" type="presParOf" srcId="{129695C7-2F92-FC4D-81C8-6B85B9670AA9}" destId="{8BFE7BAB-A1D5-AC40-9FFD-292BE4CF433C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C58B60B-376B-CF4D-AA9A-03CC2283A810}" type="doc">
      <dgm:prSet loTypeId="urn:microsoft.com/office/officeart/2009/3/layout/StepUp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8C7EAC1-34ED-7840-B928-AA512F4D17F3}">
      <dgm:prSet phldrT="[文本]"/>
      <dgm:spPr/>
      <dgm:t>
        <a:bodyPr/>
        <a:lstStyle/>
        <a:p>
          <a:r>
            <a:rPr lang="zh-CN" altLang="en-US" dirty="0" smtClean="0"/>
            <a:t>强势开局</a:t>
          </a:r>
          <a:endParaRPr lang="zh-CN" altLang="en-US" dirty="0"/>
        </a:p>
      </dgm:t>
    </dgm:pt>
    <dgm:pt modelId="{7FA8F32E-CD20-6540-9FE5-E2F8F24D390E}" type="parTrans" cxnId="{065D3B02-4636-5940-A9FA-F0A034985F6B}">
      <dgm:prSet/>
      <dgm:spPr/>
      <dgm:t>
        <a:bodyPr/>
        <a:lstStyle/>
        <a:p>
          <a:endParaRPr lang="zh-CN" altLang="en-US"/>
        </a:p>
      </dgm:t>
    </dgm:pt>
    <dgm:pt modelId="{6197D752-A94E-2A48-9719-0B00A2FBDCB9}" type="sibTrans" cxnId="{065D3B02-4636-5940-A9FA-F0A034985F6B}">
      <dgm:prSet/>
      <dgm:spPr/>
      <dgm:t>
        <a:bodyPr/>
        <a:lstStyle/>
        <a:p>
          <a:endParaRPr lang="zh-CN" altLang="en-US"/>
        </a:p>
      </dgm:t>
    </dgm:pt>
    <dgm:pt modelId="{1A8D6599-051A-F74A-8BFD-6344F28E033A}">
      <dgm:prSet phldrT="[文本]"/>
      <dgm:spPr/>
      <dgm:t>
        <a:bodyPr/>
        <a:lstStyle/>
        <a:p>
          <a:r>
            <a:rPr lang="zh-CN" altLang="en-US" dirty="0" smtClean="0"/>
            <a:t>聚焦长板</a:t>
          </a:r>
          <a:endParaRPr lang="zh-CN" altLang="en-US" dirty="0"/>
        </a:p>
      </dgm:t>
    </dgm:pt>
    <dgm:pt modelId="{FC634B09-8188-2545-98CC-734A3078DAD2}" type="parTrans" cxnId="{10C56439-B85D-E349-82C6-997B177CE213}">
      <dgm:prSet/>
      <dgm:spPr/>
      <dgm:t>
        <a:bodyPr/>
        <a:lstStyle/>
        <a:p>
          <a:endParaRPr lang="zh-CN" altLang="en-US"/>
        </a:p>
      </dgm:t>
    </dgm:pt>
    <dgm:pt modelId="{DECE284E-45A9-7A43-BF95-71C701A7F8B2}" type="sibTrans" cxnId="{10C56439-B85D-E349-82C6-997B177CE213}">
      <dgm:prSet/>
      <dgm:spPr/>
      <dgm:t>
        <a:bodyPr/>
        <a:lstStyle/>
        <a:p>
          <a:endParaRPr lang="zh-CN" altLang="en-US"/>
        </a:p>
      </dgm:t>
    </dgm:pt>
    <dgm:pt modelId="{E612B288-ACA2-B943-B4ED-04F6BF5B71A0}">
      <dgm:prSet phldrT="[文本]"/>
      <dgm:spPr/>
      <dgm:t>
        <a:bodyPr/>
        <a:lstStyle/>
        <a:p>
          <a:r>
            <a:rPr lang="zh-CN" altLang="en-US" dirty="0" smtClean="0"/>
            <a:t>优化长尾</a:t>
          </a:r>
          <a:endParaRPr lang="zh-CN" altLang="en-US" dirty="0"/>
        </a:p>
      </dgm:t>
    </dgm:pt>
    <dgm:pt modelId="{10C2282E-93C2-7446-A836-8F84A44A5B40}" type="parTrans" cxnId="{7BDEAE55-8C21-D440-9A68-65059AB59DDC}">
      <dgm:prSet/>
      <dgm:spPr/>
      <dgm:t>
        <a:bodyPr/>
        <a:lstStyle/>
        <a:p>
          <a:endParaRPr lang="zh-CN" altLang="en-US"/>
        </a:p>
      </dgm:t>
    </dgm:pt>
    <dgm:pt modelId="{4FCB2D73-684E-4848-A5BA-07F75FA4BFF9}" type="sibTrans" cxnId="{7BDEAE55-8C21-D440-9A68-65059AB59DDC}">
      <dgm:prSet/>
      <dgm:spPr/>
      <dgm:t>
        <a:bodyPr/>
        <a:lstStyle/>
        <a:p>
          <a:endParaRPr lang="zh-CN" altLang="en-US"/>
        </a:p>
      </dgm:t>
    </dgm:pt>
    <dgm:pt modelId="{E9CD5FD3-F6DB-784E-A980-F9EB6DAD03FE}" type="pres">
      <dgm:prSet presAssocID="{1C58B60B-376B-CF4D-AA9A-03CC2283A810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4CF61363-5196-034F-98A4-607863604855}" type="pres">
      <dgm:prSet presAssocID="{18C7EAC1-34ED-7840-B928-AA512F4D17F3}" presName="composite" presStyleCnt="0"/>
      <dgm:spPr/>
    </dgm:pt>
    <dgm:pt modelId="{D71F889E-FC9C-F248-B1F7-FD551D17D376}" type="pres">
      <dgm:prSet presAssocID="{18C7EAC1-34ED-7840-B928-AA512F4D17F3}" presName="LShape" presStyleLbl="alignNode1" presStyleIdx="0" presStyleCnt="5"/>
      <dgm:spPr/>
    </dgm:pt>
    <dgm:pt modelId="{ECCFEB91-9E1F-EB4A-AA1B-0C02BA49184D}" type="pres">
      <dgm:prSet presAssocID="{18C7EAC1-34ED-7840-B928-AA512F4D17F3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D3AC8CB-2839-FA4A-A04A-2A1F6386F0C5}" type="pres">
      <dgm:prSet presAssocID="{18C7EAC1-34ED-7840-B928-AA512F4D17F3}" presName="Triangle" presStyleLbl="alignNode1" presStyleIdx="1" presStyleCnt="5"/>
      <dgm:spPr/>
    </dgm:pt>
    <dgm:pt modelId="{26E8E0ED-3C15-3046-ACDA-1131283B2523}" type="pres">
      <dgm:prSet presAssocID="{6197D752-A94E-2A48-9719-0B00A2FBDCB9}" presName="sibTrans" presStyleCnt="0"/>
      <dgm:spPr/>
    </dgm:pt>
    <dgm:pt modelId="{43B76CD3-026B-8944-BAE0-823F5B262B87}" type="pres">
      <dgm:prSet presAssocID="{6197D752-A94E-2A48-9719-0B00A2FBDCB9}" presName="space" presStyleCnt="0"/>
      <dgm:spPr/>
    </dgm:pt>
    <dgm:pt modelId="{82C432D6-A1B3-804C-AA92-0A3A57B35941}" type="pres">
      <dgm:prSet presAssocID="{1A8D6599-051A-F74A-8BFD-6344F28E033A}" presName="composite" presStyleCnt="0"/>
      <dgm:spPr/>
    </dgm:pt>
    <dgm:pt modelId="{069F6521-A560-B043-9878-0603C7164FC7}" type="pres">
      <dgm:prSet presAssocID="{1A8D6599-051A-F74A-8BFD-6344F28E033A}" presName="LShape" presStyleLbl="alignNode1" presStyleIdx="2" presStyleCnt="5"/>
      <dgm:spPr/>
    </dgm:pt>
    <dgm:pt modelId="{81BBB00B-B78A-DA49-85A0-F8909537D48A}" type="pres">
      <dgm:prSet presAssocID="{1A8D6599-051A-F74A-8BFD-6344F28E033A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28CE60-6372-0F4F-8C60-B6AEB0459184}" type="pres">
      <dgm:prSet presAssocID="{1A8D6599-051A-F74A-8BFD-6344F28E033A}" presName="Triangle" presStyleLbl="alignNode1" presStyleIdx="3" presStyleCnt="5"/>
      <dgm:spPr/>
    </dgm:pt>
    <dgm:pt modelId="{7433384E-CDD3-E646-B7D6-72DB30DC2A62}" type="pres">
      <dgm:prSet presAssocID="{DECE284E-45A9-7A43-BF95-71C701A7F8B2}" presName="sibTrans" presStyleCnt="0"/>
      <dgm:spPr/>
    </dgm:pt>
    <dgm:pt modelId="{84814183-03EA-9548-ABD3-EEBBC4C4AD9F}" type="pres">
      <dgm:prSet presAssocID="{DECE284E-45A9-7A43-BF95-71C701A7F8B2}" presName="space" presStyleCnt="0"/>
      <dgm:spPr/>
    </dgm:pt>
    <dgm:pt modelId="{C6ED8A38-444E-4D4B-B88B-3E75E1073E96}" type="pres">
      <dgm:prSet presAssocID="{E612B288-ACA2-B943-B4ED-04F6BF5B71A0}" presName="composite" presStyleCnt="0"/>
      <dgm:spPr/>
    </dgm:pt>
    <dgm:pt modelId="{B7C2759F-5880-9A4B-A82A-2AE4E18FE2D6}" type="pres">
      <dgm:prSet presAssocID="{E612B288-ACA2-B943-B4ED-04F6BF5B71A0}" presName="LShape" presStyleLbl="alignNode1" presStyleIdx="4" presStyleCnt="5"/>
      <dgm:spPr/>
    </dgm:pt>
    <dgm:pt modelId="{C5C4EB74-BD6B-EA47-9870-7CC27C7A46C8}" type="pres">
      <dgm:prSet presAssocID="{E612B288-ACA2-B943-B4ED-04F6BF5B71A0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0C56439-B85D-E349-82C6-997B177CE213}" srcId="{1C58B60B-376B-CF4D-AA9A-03CC2283A810}" destId="{1A8D6599-051A-F74A-8BFD-6344F28E033A}" srcOrd="1" destOrd="0" parTransId="{FC634B09-8188-2545-98CC-734A3078DAD2}" sibTransId="{DECE284E-45A9-7A43-BF95-71C701A7F8B2}"/>
    <dgm:cxn modelId="{5D37F64B-3AB0-0247-816B-D35663C4C064}" type="presOf" srcId="{E612B288-ACA2-B943-B4ED-04F6BF5B71A0}" destId="{C5C4EB74-BD6B-EA47-9870-7CC27C7A46C8}" srcOrd="0" destOrd="0" presId="urn:microsoft.com/office/officeart/2009/3/layout/StepUpProcess"/>
    <dgm:cxn modelId="{7BDEAE55-8C21-D440-9A68-65059AB59DDC}" srcId="{1C58B60B-376B-CF4D-AA9A-03CC2283A810}" destId="{E612B288-ACA2-B943-B4ED-04F6BF5B71A0}" srcOrd="2" destOrd="0" parTransId="{10C2282E-93C2-7446-A836-8F84A44A5B40}" sibTransId="{4FCB2D73-684E-4848-A5BA-07F75FA4BFF9}"/>
    <dgm:cxn modelId="{53F7CDF3-7D05-BA48-8C32-128EB833CADD}" type="presOf" srcId="{1A8D6599-051A-F74A-8BFD-6344F28E033A}" destId="{81BBB00B-B78A-DA49-85A0-F8909537D48A}" srcOrd="0" destOrd="0" presId="urn:microsoft.com/office/officeart/2009/3/layout/StepUpProcess"/>
    <dgm:cxn modelId="{065D3B02-4636-5940-A9FA-F0A034985F6B}" srcId="{1C58B60B-376B-CF4D-AA9A-03CC2283A810}" destId="{18C7EAC1-34ED-7840-B928-AA512F4D17F3}" srcOrd="0" destOrd="0" parTransId="{7FA8F32E-CD20-6540-9FE5-E2F8F24D390E}" sibTransId="{6197D752-A94E-2A48-9719-0B00A2FBDCB9}"/>
    <dgm:cxn modelId="{B2398A86-563B-2149-97B2-3ED3F96C69CF}" type="presOf" srcId="{1C58B60B-376B-CF4D-AA9A-03CC2283A810}" destId="{E9CD5FD3-F6DB-784E-A980-F9EB6DAD03FE}" srcOrd="0" destOrd="0" presId="urn:microsoft.com/office/officeart/2009/3/layout/StepUpProcess"/>
    <dgm:cxn modelId="{60C16975-CD32-5A4E-989E-356B9E2B5796}" type="presOf" srcId="{18C7EAC1-34ED-7840-B928-AA512F4D17F3}" destId="{ECCFEB91-9E1F-EB4A-AA1B-0C02BA49184D}" srcOrd="0" destOrd="0" presId="urn:microsoft.com/office/officeart/2009/3/layout/StepUpProcess"/>
    <dgm:cxn modelId="{0AFC87D1-3748-CB4E-90C0-DF9ECF5DF3BE}" type="presParOf" srcId="{E9CD5FD3-F6DB-784E-A980-F9EB6DAD03FE}" destId="{4CF61363-5196-034F-98A4-607863604855}" srcOrd="0" destOrd="0" presId="urn:microsoft.com/office/officeart/2009/3/layout/StepUpProcess"/>
    <dgm:cxn modelId="{52FD3596-77C1-2D47-9F73-43480309DCA3}" type="presParOf" srcId="{4CF61363-5196-034F-98A4-607863604855}" destId="{D71F889E-FC9C-F248-B1F7-FD551D17D376}" srcOrd="0" destOrd="0" presId="urn:microsoft.com/office/officeart/2009/3/layout/StepUpProcess"/>
    <dgm:cxn modelId="{DA36450B-17E0-5148-BE36-849F93491DE8}" type="presParOf" srcId="{4CF61363-5196-034F-98A4-607863604855}" destId="{ECCFEB91-9E1F-EB4A-AA1B-0C02BA49184D}" srcOrd="1" destOrd="0" presId="urn:microsoft.com/office/officeart/2009/3/layout/StepUpProcess"/>
    <dgm:cxn modelId="{5D655153-FDD4-DA43-922D-9D9A3A64EBBA}" type="presParOf" srcId="{4CF61363-5196-034F-98A4-607863604855}" destId="{2D3AC8CB-2839-FA4A-A04A-2A1F6386F0C5}" srcOrd="2" destOrd="0" presId="urn:microsoft.com/office/officeart/2009/3/layout/StepUpProcess"/>
    <dgm:cxn modelId="{1AF1D98A-6D61-F347-B943-E6A4DA4E5363}" type="presParOf" srcId="{E9CD5FD3-F6DB-784E-A980-F9EB6DAD03FE}" destId="{26E8E0ED-3C15-3046-ACDA-1131283B2523}" srcOrd="1" destOrd="0" presId="urn:microsoft.com/office/officeart/2009/3/layout/StepUpProcess"/>
    <dgm:cxn modelId="{142ECAD1-0BA6-8446-8D7D-B11F0AD6DE6A}" type="presParOf" srcId="{26E8E0ED-3C15-3046-ACDA-1131283B2523}" destId="{43B76CD3-026B-8944-BAE0-823F5B262B87}" srcOrd="0" destOrd="0" presId="urn:microsoft.com/office/officeart/2009/3/layout/StepUpProcess"/>
    <dgm:cxn modelId="{A8997F78-6593-E94D-A7C3-A19059E958C0}" type="presParOf" srcId="{E9CD5FD3-F6DB-784E-A980-F9EB6DAD03FE}" destId="{82C432D6-A1B3-804C-AA92-0A3A57B35941}" srcOrd="2" destOrd="0" presId="urn:microsoft.com/office/officeart/2009/3/layout/StepUpProcess"/>
    <dgm:cxn modelId="{E03AB9F3-607F-EE4E-B23F-D1B9B9C68172}" type="presParOf" srcId="{82C432D6-A1B3-804C-AA92-0A3A57B35941}" destId="{069F6521-A560-B043-9878-0603C7164FC7}" srcOrd="0" destOrd="0" presId="urn:microsoft.com/office/officeart/2009/3/layout/StepUpProcess"/>
    <dgm:cxn modelId="{6B714D38-4487-1241-8496-1C76D2B70AE5}" type="presParOf" srcId="{82C432D6-A1B3-804C-AA92-0A3A57B35941}" destId="{81BBB00B-B78A-DA49-85A0-F8909537D48A}" srcOrd="1" destOrd="0" presId="urn:microsoft.com/office/officeart/2009/3/layout/StepUpProcess"/>
    <dgm:cxn modelId="{23505C87-73B8-5A40-B8BD-DA525F9BF9DD}" type="presParOf" srcId="{82C432D6-A1B3-804C-AA92-0A3A57B35941}" destId="{CB28CE60-6372-0F4F-8C60-B6AEB0459184}" srcOrd="2" destOrd="0" presId="urn:microsoft.com/office/officeart/2009/3/layout/StepUpProcess"/>
    <dgm:cxn modelId="{6CBAF375-A085-214F-A768-329F4049DCED}" type="presParOf" srcId="{E9CD5FD3-F6DB-784E-A980-F9EB6DAD03FE}" destId="{7433384E-CDD3-E646-B7D6-72DB30DC2A62}" srcOrd="3" destOrd="0" presId="urn:microsoft.com/office/officeart/2009/3/layout/StepUpProcess"/>
    <dgm:cxn modelId="{5E133455-0DAA-9349-BCF3-8066A220018B}" type="presParOf" srcId="{7433384E-CDD3-E646-B7D6-72DB30DC2A62}" destId="{84814183-03EA-9548-ABD3-EEBBC4C4AD9F}" srcOrd="0" destOrd="0" presId="urn:microsoft.com/office/officeart/2009/3/layout/StepUpProcess"/>
    <dgm:cxn modelId="{55A50631-0A76-BB4D-935F-213E00110634}" type="presParOf" srcId="{E9CD5FD3-F6DB-784E-A980-F9EB6DAD03FE}" destId="{C6ED8A38-444E-4D4B-B88B-3E75E1073E96}" srcOrd="4" destOrd="0" presId="urn:microsoft.com/office/officeart/2009/3/layout/StepUpProcess"/>
    <dgm:cxn modelId="{82862AB6-A89D-FA48-915D-D8AC811D0191}" type="presParOf" srcId="{C6ED8A38-444E-4D4B-B88B-3E75E1073E96}" destId="{B7C2759F-5880-9A4B-A82A-2AE4E18FE2D6}" srcOrd="0" destOrd="0" presId="urn:microsoft.com/office/officeart/2009/3/layout/StepUpProcess"/>
    <dgm:cxn modelId="{B924B48A-7749-6645-B9E1-A1F8930EBE9A}" type="presParOf" srcId="{C6ED8A38-444E-4D4B-B88B-3E75E1073E96}" destId="{C5C4EB74-BD6B-EA47-9870-7CC27C7A46C8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0E28CEE-41E6-ED4A-8ED7-EE17DF4F8CCD}" type="doc">
      <dgm:prSet loTypeId="urn:microsoft.com/office/officeart/2005/8/layout/cycle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E04F228-3EFB-F540-AD3A-F0C1315F4002}">
      <dgm:prSet phldrT="[文本]"/>
      <dgm:spPr/>
      <dgm:t>
        <a:bodyPr/>
        <a:lstStyle/>
        <a:p>
          <a:r>
            <a:rPr lang="zh-CN" altLang="en-US" dirty="0" smtClean="0"/>
            <a:t>职业生涯的长度： </a:t>
          </a:r>
          <a:r>
            <a:rPr lang="en-US" altLang="en-US" dirty="0" smtClean="0"/>
            <a:t>62</a:t>
          </a:r>
          <a:r>
            <a:rPr lang="zh-CN" altLang="en-US" dirty="0" smtClean="0"/>
            <a:t>减去目前的年龄</a:t>
          </a:r>
          <a:endParaRPr lang="zh-CN" altLang="en-US" dirty="0"/>
        </a:p>
      </dgm:t>
    </dgm:pt>
    <dgm:pt modelId="{BF8FE405-9BE4-0449-8C80-A75B19794547}" type="parTrans" cxnId="{C856CC75-0CA0-0143-866A-1E7BA004DE99}">
      <dgm:prSet/>
      <dgm:spPr/>
      <dgm:t>
        <a:bodyPr/>
        <a:lstStyle/>
        <a:p>
          <a:endParaRPr lang="zh-CN" altLang="en-US"/>
        </a:p>
      </dgm:t>
    </dgm:pt>
    <dgm:pt modelId="{DB34467C-6370-944F-B1C5-188E635B375D}" type="sibTrans" cxnId="{C856CC75-0CA0-0143-866A-1E7BA004DE99}">
      <dgm:prSet/>
      <dgm:spPr/>
      <dgm:t>
        <a:bodyPr/>
        <a:lstStyle/>
        <a:p>
          <a:endParaRPr lang="zh-CN" altLang="en-US"/>
        </a:p>
      </dgm:t>
    </dgm:pt>
    <dgm:pt modelId="{7D77FF5C-451B-3843-AEA3-F1AF07018CEB}">
      <dgm:prSet phldrT="[文本]"/>
      <dgm:spPr/>
      <dgm:t>
        <a:bodyPr/>
        <a:lstStyle/>
        <a:p>
          <a:r>
            <a:rPr lang="zh-CN" altLang="en-US" dirty="0" smtClean="0"/>
            <a:t>精通一项技能所需的时间： </a:t>
          </a:r>
          <a:r>
            <a:rPr lang="en-US" altLang="en-US" dirty="0" smtClean="0"/>
            <a:t>10000</a:t>
          </a:r>
          <a:r>
            <a:rPr lang="zh-CN" altLang="en-US" dirty="0" smtClean="0"/>
            <a:t>小时</a:t>
          </a:r>
          <a:endParaRPr lang="zh-CN" altLang="en-US" dirty="0"/>
        </a:p>
      </dgm:t>
    </dgm:pt>
    <dgm:pt modelId="{D61F65C7-53F0-1543-9615-51212A37EF3E}" type="parTrans" cxnId="{7D5CC471-8138-5546-B669-873A5E59729E}">
      <dgm:prSet/>
      <dgm:spPr/>
      <dgm:t>
        <a:bodyPr/>
        <a:lstStyle/>
        <a:p>
          <a:endParaRPr lang="zh-CN" altLang="en-US"/>
        </a:p>
      </dgm:t>
    </dgm:pt>
    <dgm:pt modelId="{4BB51230-422D-D648-AF4C-DCB348FF7A88}" type="sibTrans" cxnId="{7D5CC471-8138-5546-B669-873A5E59729E}">
      <dgm:prSet/>
      <dgm:spPr/>
      <dgm:t>
        <a:bodyPr/>
        <a:lstStyle/>
        <a:p>
          <a:endParaRPr lang="zh-CN" altLang="en-US"/>
        </a:p>
      </dgm:t>
    </dgm:pt>
    <dgm:pt modelId="{B418A4BC-E3D2-104C-A134-3F4342A1F1F4}">
      <dgm:prSet phldrT="[文本]"/>
      <dgm:spPr/>
      <dgm:t>
        <a:bodyPr/>
        <a:lstStyle/>
        <a:p>
          <a:r>
            <a:rPr lang="en-US" altLang="en-US" dirty="0" smtClean="0"/>
            <a:t>40</a:t>
          </a:r>
          <a:r>
            <a:rPr lang="zh-CN" altLang="en-US" dirty="0" smtClean="0"/>
            <a:t>岁以后能赚到钱的比例： </a:t>
          </a:r>
          <a:r>
            <a:rPr lang="en-US" altLang="en-US" dirty="0" smtClean="0"/>
            <a:t>85%~90%</a:t>
          </a:r>
          <a:endParaRPr lang="zh-CN" altLang="en-US" dirty="0"/>
        </a:p>
      </dgm:t>
    </dgm:pt>
    <dgm:pt modelId="{B7314CBF-2725-FF4F-A247-705BE18CB95E}" type="parTrans" cxnId="{00B7383C-FA54-3C4C-975D-D18A1AD72F65}">
      <dgm:prSet/>
      <dgm:spPr/>
      <dgm:t>
        <a:bodyPr/>
        <a:lstStyle/>
        <a:p>
          <a:endParaRPr lang="zh-CN" altLang="en-US"/>
        </a:p>
      </dgm:t>
    </dgm:pt>
    <dgm:pt modelId="{492CAF86-8268-3642-8023-F4A331815BD0}" type="sibTrans" cxnId="{00B7383C-FA54-3C4C-975D-D18A1AD72F65}">
      <dgm:prSet/>
      <dgm:spPr/>
      <dgm:t>
        <a:bodyPr/>
        <a:lstStyle/>
        <a:p>
          <a:endParaRPr lang="zh-CN" altLang="en-US"/>
        </a:p>
      </dgm:t>
    </dgm:pt>
    <dgm:pt modelId="{B46E5983-2A37-F449-BA61-4D6CBA4530EB}">
      <dgm:prSet phldrT="[文本]"/>
      <dgm:spPr/>
      <dgm:t>
        <a:bodyPr/>
        <a:lstStyle/>
        <a:p>
          <a:r>
            <a:rPr lang="zh-CN" altLang="en-US" dirty="0" smtClean="0"/>
            <a:t>社交货币： 不是越多越好</a:t>
          </a:r>
          <a:endParaRPr lang="zh-CN" altLang="en-US" dirty="0"/>
        </a:p>
      </dgm:t>
    </dgm:pt>
    <dgm:pt modelId="{FB90F384-15B4-7845-8476-8A445FE0933B}" type="parTrans" cxnId="{438DF4B2-9458-004A-A2DC-A7889FE7B3F4}">
      <dgm:prSet/>
      <dgm:spPr/>
      <dgm:t>
        <a:bodyPr/>
        <a:lstStyle/>
        <a:p>
          <a:endParaRPr lang="zh-CN" altLang="en-US"/>
        </a:p>
      </dgm:t>
    </dgm:pt>
    <dgm:pt modelId="{34CD7E0B-19AD-B14A-B8B3-B8BA7CF2EAA2}" type="sibTrans" cxnId="{438DF4B2-9458-004A-A2DC-A7889FE7B3F4}">
      <dgm:prSet/>
      <dgm:spPr/>
      <dgm:t>
        <a:bodyPr/>
        <a:lstStyle/>
        <a:p>
          <a:endParaRPr lang="zh-CN" altLang="en-US"/>
        </a:p>
      </dgm:t>
    </dgm:pt>
    <dgm:pt modelId="{3FD0E605-02B5-5246-8572-2D3162CDEDC9}">
      <dgm:prSet phldrT="[文本]"/>
      <dgm:spPr/>
      <dgm:t>
        <a:bodyPr/>
        <a:lstStyle/>
        <a:p>
          <a:r>
            <a:rPr lang="zh-CN" altLang="en-US" dirty="0" smtClean="0"/>
            <a:t>职场支持者的数量： </a:t>
          </a:r>
          <a:r>
            <a:rPr lang="en-US" altLang="en-US" dirty="0" smtClean="0"/>
            <a:t>3~5</a:t>
          </a:r>
          <a:r>
            <a:rPr lang="zh-CN" altLang="en-US" dirty="0" smtClean="0"/>
            <a:t>个能称为导师的人</a:t>
          </a:r>
          <a:endParaRPr lang="zh-CN" altLang="en-US" dirty="0"/>
        </a:p>
      </dgm:t>
    </dgm:pt>
    <dgm:pt modelId="{114869E1-A5A6-8D46-93DF-FD71023D2C26}" type="parTrans" cxnId="{C1C645DC-B200-F94E-8CA7-D51F81C030B1}">
      <dgm:prSet/>
      <dgm:spPr/>
      <dgm:t>
        <a:bodyPr/>
        <a:lstStyle/>
        <a:p>
          <a:endParaRPr lang="zh-CN" altLang="en-US"/>
        </a:p>
      </dgm:t>
    </dgm:pt>
    <dgm:pt modelId="{80E02AA0-E702-B649-B938-F4B97762FB49}" type="sibTrans" cxnId="{C1C645DC-B200-F94E-8CA7-D51F81C030B1}">
      <dgm:prSet/>
      <dgm:spPr/>
      <dgm:t>
        <a:bodyPr/>
        <a:lstStyle/>
        <a:p>
          <a:endParaRPr lang="zh-CN" altLang="en-US"/>
        </a:p>
      </dgm:t>
    </dgm:pt>
    <dgm:pt modelId="{DAFD3350-71B1-BF41-8312-0B56C669DC4B}" type="pres">
      <dgm:prSet presAssocID="{A0E28CEE-41E6-ED4A-8ED7-EE17DF4F8CC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756FB80-6540-3D45-8F25-DAB67F2C095B}" type="pres">
      <dgm:prSet presAssocID="{AE04F228-3EFB-F540-AD3A-F0C1315F400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13F9612-0A4C-774B-92FB-0B736E8CC283}" type="pres">
      <dgm:prSet presAssocID="{AE04F228-3EFB-F540-AD3A-F0C1315F4002}" presName="spNode" presStyleCnt="0"/>
      <dgm:spPr/>
    </dgm:pt>
    <dgm:pt modelId="{36C86DD0-DF6C-BB4C-8087-932D7E2E319C}" type="pres">
      <dgm:prSet presAssocID="{DB34467C-6370-944F-B1C5-188E635B375D}" presName="sibTrans" presStyleLbl="sibTrans1D1" presStyleIdx="0" presStyleCnt="5"/>
      <dgm:spPr/>
      <dgm:t>
        <a:bodyPr/>
        <a:lstStyle/>
        <a:p>
          <a:endParaRPr lang="zh-CN" altLang="en-US"/>
        </a:p>
      </dgm:t>
    </dgm:pt>
    <dgm:pt modelId="{F1B7F10E-BEF6-D64A-8F19-1AF75AF6B67C}" type="pres">
      <dgm:prSet presAssocID="{7D77FF5C-451B-3843-AEA3-F1AF07018CEB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67B5C30-4D2B-044D-9212-F5AABFC679E4}" type="pres">
      <dgm:prSet presAssocID="{7D77FF5C-451B-3843-AEA3-F1AF07018CEB}" presName="spNode" presStyleCnt="0"/>
      <dgm:spPr/>
    </dgm:pt>
    <dgm:pt modelId="{A0F789E8-3AFD-A147-983A-BAC532F74529}" type="pres">
      <dgm:prSet presAssocID="{4BB51230-422D-D648-AF4C-DCB348FF7A88}" presName="sibTrans" presStyleLbl="sibTrans1D1" presStyleIdx="1" presStyleCnt="5"/>
      <dgm:spPr/>
      <dgm:t>
        <a:bodyPr/>
        <a:lstStyle/>
        <a:p>
          <a:endParaRPr lang="zh-CN" altLang="en-US"/>
        </a:p>
      </dgm:t>
    </dgm:pt>
    <dgm:pt modelId="{DE23476B-F004-1A4D-BE44-13744BE01DA9}" type="pres">
      <dgm:prSet presAssocID="{B418A4BC-E3D2-104C-A134-3F4342A1F1F4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44989E9-6B62-8B4D-997A-05B1F2845047}" type="pres">
      <dgm:prSet presAssocID="{B418A4BC-E3D2-104C-A134-3F4342A1F1F4}" presName="spNode" presStyleCnt="0"/>
      <dgm:spPr/>
    </dgm:pt>
    <dgm:pt modelId="{D5D06D8D-1A0D-E741-AADC-71EDB9CE8F97}" type="pres">
      <dgm:prSet presAssocID="{492CAF86-8268-3642-8023-F4A331815BD0}" presName="sibTrans" presStyleLbl="sibTrans1D1" presStyleIdx="2" presStyleCnt="5"/>
      <dgm:spPr/>
      <dgm:t>
        <a:bodyPr/>
        <a:lstStyle/>
        <a:p>
          <a:endParaRPr lang="zh-CN" altLang="en-US"/>
        </a:p>
      </dgm:t>
    </dgm:pt>
    <dgm:pt modelId="{2657F0FB-DA24-A047-B2C4-E63C79EC0F5D}" type="pres">
      <dgm:prSet presAssocID="{B46E5983-2A37-F449-BA61-4D6CBA4530EB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532F95-C377-B54C-A6E7-FCC0DD7FFF17}" type="pres">
      <dgm:prSet presAssocID="{B46E5983-2A37-F449-BA61-4D6CBA4530EB}" presName="spNode" presStyleCnt="0"/>
      <dgm:spPr/>
    </dgm:pt>
    <dgm:pt modelId="{B9A67A22-011F-BF45-BADF-BDCDFAD2C810}" type="pres">
      <dgm:prSet presAssocID="{34CD7E0B-19AD-B14A-B8B3-B8BA7CF2EAA2}" presName="sibTrans" presStyleLbl="sibTrans1D1" presStyleIdx="3" presStyleCnt="5"/>
      <dgm:spPr/>
      <dgm:t>
        <a:bodyPr/>
        <a:lstStyle/>
        <a:p>
          <a:endParaRPr lang="zh-CN" altLang="en-US"/>
        </a:p>
      </dgm:t>
    </dgm:pt>
    <dgm:pt modelId="{3FCA5BC6-169A-A342-A06D-4C10E088F712}" type="pres">
      <dgm:prSet presAssocID="{3FD0E605-02B5-5246-8572-2D3162CDEDC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D924AC5-F628-1C4B-AAD9-95F0410C8C44}" type="pres">
      <dgm:prSet presAssocID="{3FD0E605-02B5-5246-8572-2D3162CDEDC9}" presName="spNode" presStyleCnt="0"/>
      <dgm:spPr/>
    </dgm:pt>
    <dgm:pt modelId="{D85BFFD4-6B32-404A-893C-262C20D55326}" type="pres">
      <dgm:prSet presAssocID="{80E02AA0-E702-B649-B938-F4B97762FB49}" presName="sibTrans" presStyleLbl="sibTrans1D1" presStyleIdx="4" presStyleCnt="5"/>
      <dgm:spPr/>
      <dgm:t>
        <a:bodyPr/>
        <a:lstStyle/>
        <a:p>
          <a:endParaRPr lang="zh-CN" altLang="en-US"/>
        </a:p>
      </dgm:t>
    </dgm:pt>
  </dgm:ptLst>
  <dgm:cxnLst>
    <dgm:cxn modelId="{9E0850E7-29D3-B848-AE22-DBD072124B28}" type="presOf" srcId="{A0E28CEE-41E6-ED4A-8ED7-EE17DF4F8CCD}" destId="{DAFD3350-71B1-BF41-8312-0B56C669DC4B}" srcOrd="0" destOrd="0" presId="urn:microsoft.com/office/officeart/2005/8/layout/cycle6"/>
    <dgm:cxn modelId="{C856CC75-0CA0-0143-866A-1E7BA004DE99}" srcId="{A0E28CEE-41E6-ED4A-8ED7-EE17DF4F8CCD}" destId="{AE04F228-3EFB-F540-AD3A-F0C1315F4002}" srcOrd="0" destOrd="0" parTransId="{BF8FE405-9BE4-0449-8C80-A75B19794547}" sibTransId="{DB34467C-6370-944F-B1C5-188E635B375D}"/>
    <dgm:cxn modelId="{2F50E6DF-8A6C-9C41-A9B0-002E004541C6}" type="presOf" srcId="{80E02AA0-E702-B649-B938-F4B97762FB49}" destId="{D85BFFD4-6B32-404A-893C-262C20D55326}" srcOrd="0" destOrd="0" presId="urn:microsoft.com/office/officeart/2005/8/layout/cycle6"/>
    <dgm:cxn modelId="{7627BE6B-D41F-944E-B345-E536C3BD2611}" type="presOf" srcId="{3FD0E605-02B5-5246-8572-2D3162CDEDC9}" destId="{3FCA5BC6-169A-A342-A06D-4C10E088F712}" srcOrd="0" destOrd="0" presId="urn:microsoft.com/office/officeart/2005/8/layout/cycle6"/>
    <dgm:cxn modelId="{ADD04338-107F-004A-BBD7-595A45C8D727}" type="presOf" srcId="{B46E5983-2A37-F449-BA61-4D6CBA4530EB}" destId="{2657F0FB-DA24-A047-B2C4-E63C79EC0F5D}" srcOrd="0" destOrd="0" presId="urn:microsoft.com/office/officeart/2005/8/layout/cycle6"/>
    <dgm:cxn modelId="{5D58FC34-4A23-124A-94B9-13B8FA4AC812}" type="presOf" srcId="{B418A4BC-E3D2-104C-A134-3F4342A1F1F4}" destId="{DE23476B-F004-1A4D-BE44-13744BE01DA9}" srcOrd="0" destOrd="0" presId="urn:microsoft.com/office/officeart/2005/8/layout/cycle6"/>
    <dgm:cxn modelId="{C1C645DC-B200-F94E-8CA7-D51F81C030B1}" srcId="{A0E28CEE-41E6-ED4A-8ED7-EE17DF4F8CCD}" destId="{3FD0E605-02B5-5246-8572-2D3162CDEDC9}" srcOrd="4" destOrd="0" parTransId="{114869E1-A5A6-8D46-93DF-FD71023D2C26}" sibTransId="{80E02AA0-E702-B649-B938-F4B97762FB49}"/>
    <dgm:cxn modelId="{438DF4B2-9458-004A-A2DC-A7889FE7B3F4}" srcId="{A0E28CEE-41E6-ED4A-8ED7-EE17DF4F8CCD}" destId="{B46E5983-2A37-F449-BA61-4D6CBA4530EB}" srcOrd="3" destOrd="0" parTransId="{FB90F384-15B4-7845-8476-8A445FE0933B}" sibTransId="{34CD7E0B-19AD-B14A-B8B3-B8BA7CF2EAA2}"/>
    <dgm:cxn modelId="{C39DF9CD-8FFA-1243-9F05-8DD10330E35E}" type="presOf" srcId="{DB34467C-6370-944F-B1C5-188E635B375D}" destId="{36C86DD0-DF6C-BB4C-8087-932D7E2E319C}" srcOrd="0" destOrd="0" presId="urn:microsoft.com/office/officeart/2005/8/layout/cycle6"/>
    <dgm:cxn modelId="{43180D11-7659-E649-99FE-B603A2731C0A}" type="presOf" srcId="{7D77FF5C-451B-3843-AEA3-F1AF07018CEB}" destId="{F1B7F10E-BEF6-D64A-8F19-1AF75AF6B67C}" srcOrd="0" destOrd="0" presId="urn:microsoft.com/office/officeart/2005/8/layout/cycle6"/>
    <dgm:cxn modelId="{298A3171-93CF-0144-B092-C7DBDF11C098}" type="presOf" srcId="{34CD7E0B-19AD-B14A-B8B3-B8BA7CF2EAA2}" destId="{B9A67A22-011F-BF45-BADF-BDCDFAD2C810}" srcOrd="0" destOrd="0" presId="urn:microsoft.com/office/officeart/2005/8/layout/cycle6"/>
    <dgm:cxn modelId="{842C692E-6B2C-8E4D-AD2D-DD248691BDCA}" type="presOf" srcId="{4BB51230-422D-D648-AF4C-DCB348FF7A88}" destId="{A0F789E8-3AFD-A147-983A-BAC532F74529}" srcOrd="0" destOrd="0" presId="urn:microsoft.com/office/officeart/2005/8/layout/cycle6"/>
    <dgm:cxn modelId="{00B7383C-FA54-3C4C-975D-D18A1AD72F65}" srcId="{A0E28CEE-41E6-ED4A-8ED7-EE17DF4F8CCD}" destId="{B418A4BC-E3D2-104C-A134-3F4342A1F1F4}" srcOrd="2" destOrd="0" parTransId="{B7314CBF-2725-FF4F-A247-705BE18CB95E}" sibTransId="{492CAF86-8268-3642-8023-F4A331815BD0}"/>
    <dgm:cxn modelId="{7D5CC471-8138-5546-B669-873A5E59729E}" srcId="{A0E28CEE-41E6-ED4A-8ED7-EE17DF4F8CCD}" destId="{7D77FF5C-451B-3843-AEA3-F1AF07018CEB}" srcOrd="1" destOrd="0" parTransId="{D61F65C7-53F0-1543-9615-51212A37EF3E}" sibTransId="{4BB51230-422D-D648-AF4C-DCB348FF7A88}"/>
    <dgm:cxn modelId="{B39173AB-888C-B343-9E87-7BBF3A2A1703}" type="presOf" srcId="{492CAF86-8268-3642-8023-F4A331815BD0}" destId="{D5D06D8D-1A0D-E741-AADC-71EDB9CE8F97}" srcOrd="0" destOrd="0" presId="urn:microsoft.com/office/officeart/2005/8/layout/cycle6"/>
    <dgm:cxn modelId="{17A45C06-8EA3-7C47-ACD5-EF1F58C9BB1C}" type="presOf" srcId="{AE04F228-3EFB-F540-AD3A-F0C1315F4002}" destId="{D756FB80-6540-3D45-8F25-DAB67F2C095B}" srcOrd="0" destOrd="0" presId="urn:microsoft.com/office/officeart/2005/8/layout/cycle6"/>
    <dgm:cxn modelId="{7246A5FE-3AB4-9446-AA6D-5A62A8BBF3E1}" type="presParOf" srcId="{DAFD3350-71B1-BF41-8312-0B56C669DC4B}" destId="{D756FB80-6540-3D45-8F25-DAB67F2C095B}" srcOrd="0" destOrd="0" presId="urn:microsoft.com/office/officeart/2005/8/layout/cycle6"/>
    <dgm:cxn modelId="{97461247-3B8F-A54B-90C6-E7B02E7FC84E}" type="presParOf" srcId="{DAFD3350-71B1-BF41-8312-0B56C669DC4B}" destId="{B13F9612-0A4C-774B-92FB-0B736E8CC283}" srcOrd="1" destOrd="0" presId="urn:microsoft.com/office/officeart/2005/8/layout/cycle6"/>
    <dgm:cxn modelId="{26C8C724-E9D2-ED46-8D17-83FF65E7C185}" type="presParOf" srcId="{DAFD3350-71B1-BF41-8312-0B56C669DC4B}" destId="{36C86DD0-DF6C-BB4C-8087-932D7E2E319C}" srcOrd="2" destOrd="0" presId="urn:microsoft.com/office/officeart/2005/8/layout/cycle6"/>
    <dgm:cxn modelId="{ADEB5602-D42B-0447-B4DF-2D73C7AAFAAB}" type="presParOf" srcId="{DAFD3350-71B1-BF41-8312-0B56C669DC4B}" destId="{F1B7F10E-BEF6-D64A-8F19-1AF75AF6B67C}" srcOrd="3" destOrd="0" presId="urn:microsoft.com/office/officeart/2005/8/layout/cycle6"/>
    <dgm:cxn modelId="{8A19AC68-64DB-7240-96EF-DF3BDE4DA208}" type="presParOf" srcId="{DAFD3350-71B1-BF41-8312-0B56C669DC4B}" destId="{067B5C30-4D2B-044D-9212-F5AABFC679E4}" srcOrd="4" destOrd="0" presId="urn:microsoft.com/office/officeart/2005/8/layout/cycle6"/>
    <dgm:cxn modelId="{E2480F96-9D3F-8046-8280-6B29ABF6D798}" type="presParOf" srcId="{DAFD3350-71B1-BF41-8312-0B56C669DC4B}" destId="{A0F789E8-3AFD-A147-983A-BAC532F74529}" srcOrd="5" destOrd="0" presId="urn:microsoft.com/office/officeart/2005/8/layout/cycle6"/>
    <dgm:cxn modelId="{AB9C84E3-6A4F-EA4D-89C8-6F5B9D49300F}" type="presParOf" srcId="{DAFD3350-71B1-BF41-8312-0B56C669DC4B}" destId="{DE23476B-F004-1A4D-BE44-13744BE01DA9}" srcOrd="6" destOrd="0" presId="urn:microsoft.com/office/officeart/2005/8/layout/cycle6"/>
    <dgm:cxn modelId="{D141D950-7C65-F74C-B1B0-5344DBDF8E10}" type="presParOf" srcId="{DAFD3350-71B1-BF41-8312-0B56C669DC4B}" destId="{844989E9-6B62-8B4D-997A-05B1F2845047}" srcOrd="7" destOrd="0" presId="urn:microsoft.com/office/officeart/2005/8/layout/cycle6"/>
    <dgm:cxn modelId="{B49F5A61-7458-0942-AD34-D44F00886264}" type="presParOf" srcId="{DAFD3350-71B1-BF41-8312-0B56C669DC4B}" destId="{D5D06D8D-1A0D-E741-AADC-71EDB9CE8F97}" srcOrd="8" destOrd="0" presId="urn:microsoft.com/office/officeart/2005/8/layout/cycle6"/>
    <dgm:cxn modelId="{BC9A8240-D213-6B49-819F-3D8F65845660}" type="presParOf" srcId="{DAFD3350-71B1-BF41-8312-0B56C669DC4B}" destId="{2657F0FB-DA24-A047-B2C4-E63C79EC0F5D}" srcOrd="9" destOrd="0" presId="urn:microsoft.com/office/officeart/2005/8/layout/cycle6"/>
    <dgm:cxn modelId="{FAAD9B99-CD30-9744-8484-925B296488CE}" type="presParOf" srcId="{DAFD3350-71B1-BF41-8312-0B56C669DC4B}" destId="{1E532F95-C377-B54C-A6E7-FCC0DD7FFF17}" srcOrd="10" destOrd="0" presId="urn:microsoft.com/office/officeart/2005/8/layout/cycle6"/>
    <dgm:cxn modelId="{0AE8D210-2DF5-3E4C-A2E4-C6DA241784A8}" type="presParOf" srcId="{DAFD3350-71B1-BF41-8312-0B56C669DC4B}" destId="{B9A67A22-011F-BF45-BADF-BDCDFAD2C810}" srcOrd="11" destOrd="0" presId="urn:microsoft.com/office/officeart/2005/8/layout/cycle6"/>
    <dgm:cxn modelId="{F2B42002-5274-B348-9045-B80E8B7885D0}" type="presParOf" srcId="{DAFD3350-71B1-BF41-8312-0B56C669DC4B}" destId="{3FCA5BC6-169A-A342-A06D-4C10E088F712}" srcOrd="12" destOrd="0" presId="urn:microsoft.com/office/officeart/2005/8/layout/cycle6"/>
    <dgm:cxn modelId="{BDD07ED8-17D7-6649-9C26-8A619CC56F8D}" type="presParOf" srcId="{DAFD3350-71B1-BF41-8312-0B56C669DC4B}" destId="{BD924AC5-F628-1C4B-AAD9-95F0410C8C44}" srcOrd="13" destOrd="0" presId="urn:microsoft.com/office/officeart/2005/8/layout/cycle6"/>
    <dgm:cxn modelId="{2482D57D-B902-AF4C-83A0-32F82AF63082}" type="presParOf" srcId="{DAFD3350-71B1-BF41-8312-0B56C669DC4B}" destId="{D85BFFD4-6B32-404A-893C-262C20D55326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B821949-5465-094E-8C80-42587D226DBC}" type="doc">
      <dgm:prSet loTypeId="urn:microsoft.com/office/officeart/2005/8/layout/matrix1" loCatId="" qsTypeId="urn:microsoft.com/office/officeart/2005/8/quickstyle/simple3" qsCatId="simple" csTypeId="urn:microsoft.com/office/officeart/2005/8/colors/accent1_2" csCatId="accent1" phldr="1"/>
      <dgm:spPr/>
    </dgm:pt>
    <dgm:pt modelId="{798AE6DF-4941-BB4A-BFA3-96C2C2D1B3D5}">
      <dgm:prSet phldrT="[文本]"/>
      <dgm:spPr/>
      <dgm:t>
        <a:bodyPr/>
        <a:lstStyle/>
        <a:p>
          <a:r>
            <a:rPr lang="zh-CN" altLang="en-US" dirty="0" smtClean="0">
              <a:solidFill>
                <a:srgbClr val="7030A0"/>
              </a:solidFill>
            </a:rPr>
            <a:t>快速成长秘诀</a:t>
          </a:r>
          <a:endParaRPr lang="zh-CN" altLang="en-US" dirty="0">
            <a:solidFill>
              <a:srgbClr val="7030A0"/>
            </a:solidFill>
          </a:endParaRPr>
        </a:p>
      </dgm:t>
    </dgm:pt>
    <dgm:pt modelId="{0DE17E44-709E-3D43-B9B5-54F605895343}" type="parTrans" cxnId="{1C920BB2-7104-084A-BF58-BF24C5918EEE}">
      <dgm:prSet/>
      <dgm:spPr/>
      <dgm:t>
        <a:bodyPr/>
        <a:lstStyle/>
        <a:p>
          <a:endParaRPr lang="zh-CN" altLang="en-US"/>
        </a:p>
      </dgm:t>
    </dgm:pt>
    <dgm:pt modelId="{1F2BD1AB-35C4-D543-8237-CD14103CF63F}" type="sibTrans" cxnId="{1C920BB2-7104-084A-BF58-BF24C5918EEE}">
      <dgm:prSet/>
      <dgm:spPr/>
      <dgm:t>
        <a:bodyPr/>
        <a:lstStyle/>
        <a:p>
          <a:endParaRPr lang="zh-CN" altLang="en-US"/>
        </a:p>
      </dgm:t>
    </dgm:pt>
    <dgm:pt modelId="{76C5DA52-35EA-2147-8BA6-33CAE45A7B51}">
      <dgm:prSet/>
      <dgm:spPr/>
      <dgm:t>
        <a:bodyPr/>
        <a:lstStyle/>
        <a:p>
          <a:r>
            <a:rPr lang="zh-CN" altLang="en-US" dirty="0" smtClean="0"/>
            <a:t>多读书</a:t>
          </a:r>
          <a:endParaRPr lang="zh-CN" altLang="en-US" dirty="0"/>
        </a:p>
      </dgm:t>
    </dgm:pt>
    <dgm:pt modelId="{2A36C416-BF6A-C242-80A5-3C3925B53A22}" type="parTrans" cxnId="{CB6E8404-E0A1-A043-A92A-704989984ABA}">
      <dgm:prSet/>
      <dgm:spPr/>
      <dgm:t>
        <a:bodyPr/>
        <a:lstStyle/>
        <a:p>
          <a:endParaRPr lang="zh-CN" altLang="en-US"/>
        </a:p>
      </dgm:t>
    </dgm:pt>
    <dgm:pt modelId="{F688EEAA-5A44-6045-B61F-5A3B6834F3BF}" type="sibTrans" cxnId="{CB6E8404-E0A1-A043-A92A-704989984ABA}">
      <dgm:prSet/>
      <dgm:spPr/>
      <dgm:t>
        <a:bodyPr/>
        <a:lstStyle/>
        <a:p>
          <a:endParaRPr lang="zh-CN" altLang="en-US"/>
        </a:p>
      </dgm:t>
    </dgm:pt>
    <dgm:pt modelId="{A33EB577-1805-4B4C-AA34-055753A6A65C}">
      <dgm:prSet phldrT="[文本]"/>
      <dgm:spPr/>
      <dgm:t>
        <a:bodyPr/>
        <a:lstStyle/>
        <a:p>
          <a:r>
            <a:rPr lang="zh-CN" altLang="en-US" dirty="0" smtClean="0"/>
            <a:t>有失败的机会</a:t>
          </a:r>
          <a:endParaRPr lang="zh-CN" altLang="en-US" dirty="0"/>
        </a:p>
      </dgm:t>
    </dgm:pt>
    <dgm:pt modelId="{545FA0C4-1B72-4E4D-806E-9401005837A6}" type="parTrans" cxnId="{0124CE6D-5E45-5740-AC81-669B75992248}">
      <dgm:prSet/>
      <dgm:spPr/>
      <dgm:t>
        <a:bodyPr/>
        <a:lstStyle/>
        <a:p>
          <a:endParaRPr lang="zh-CN" altLang="en-US"/>
        </a:p>
      </dgm:t>
    </dgm:pt>
    <dgm:pt modelId="{96EFF2F5-CE0B-7A4B-98B7-A6066AE21D4E}" type="sibTrans" cxnId="{0124CE6D-5E45-5740-AC81-669B75992248}">
      <dgm:prSet/>
      <dgm:spPr/>
      <dgm:t>
        <a:bodyPr/>
        <a:lstStyle/>
        <a:p>
          <a:endParaRPr lang="zh-CN" altLang="en-US"/>
        </a:p>
      </dgm:t>
    </dgm:pt>
    <dgm:pt modelId="{871CB390-CA35-4D45-8117-328253123BBD}">
      <dgm:prSet/>
      <dgm:spPr/>
      <dgm:t>
        <a:bodyPr/>
        <a:lstStyle/>
        <a:p>
          <a:r>
            <a:rPr lang="zh-CN" altLang="en-US" dirty="0" smtClean="0"/>
            <a:t>能让你肩负更大的责任</a:t>
          </a:r>
          <a:endParaRPr lang="zh-CN" altLang="en-US" dirty="0"/>
        </a:p>
      </dgm:t>
    </dgm:pt>
    <dgm:pt modelId="{90FE866A-7B31-BE42-AB40-CDFE7713EA2D}" type="parTrans" cxnId="{37A39239-E001-6B40-A33F-5C2A8DC47AB9}">
      <dgm:prSet/>
      <dgm:spPr/>
      <dgm:t>
        <a:bodyPr/>
        <a:lstStyle/>
        <a:p>
          <a:endParaRPr lang="zh-CN" altLang="en-US"/>
        </a:p>
      </dgm:t>
    </dgm:pt>
    <dgm:pt modelId="{82EC9501-0B2E-6140-9880-734A434ED92B}" type="sibTrans" cxnId="{37A39239-E001-6B40-A33F-5C2A8DC47AB9}">
      <dgm:prSet/>
      <dgm:spPr/>
      <dgm:t>
        <a:bodyPr/>
        <a:lstStyle/>
        <a:p>
          <a:endParaRPr lang="zh-CN" altLang="en-US"/>
        </a:p>
      </dgm:t>
    </dgm:pt>
    <dgm:pt modelId="{4D9F2895-6D15-C240-9AFC-B93D2A9519E3}">
      <dgm:prSet/>
      <dgm:spPr/>
      <dgm:t>
        <a:bodyPr/>
        <a:lstStyle/>
        <a:p>
          <a:r>
            <a:rPr lang="zh-CN" altLang="en-US" dirty="0" smtClean="0"/>
            <a:t>能让你肩负更大的责任</a:t>
          </a:r>
          <a:endParaRPr lang="zh-CN" altLang="en-US" dirty="0"/>
        </a:p>
      </dgm:t>
    </dgm:pt>
    <dgm:pt modelId="{53096091-026F-F941-B10E-B45968DCD338}" type="parTrans" cxnId="{946FDEF4-2629-8943-83FE-71DD05D8004A}">
      <dgm:prSet/>
      <dgm:spPr/>
      <dgm:t>
        <a:bodyPr/>
        <a:lstStyle/>
        <a:p>
          <a:endParaRPr lang="zh-CN" altLang="en-US"/>
        </a:p>
      </dgm:t>
    </dgm:pt>
    <dgm:pt modelId="{50532226-F7F5-7640-9CB0-886ABDFEE058}" type="sibTrans" cxnId="{946FDEF4-2629-8943-83FE-71DD05D8004A}">
      <dgm:prSet/>
      <dgm:spPr/>
      <dgm:t>
        <a:bodyPr/>
        <a:lstStyle/>
        <a:p>
          <a:endParaRPr lang="zh-CN" altLang="en-US"/>
        </a:p>
      </dgm:t>
    </dgm:pt>
    <dgm:pt modelId="{A11B265D-8968-9546-821D-F09F4F0BC94E}" type="pres">
      <dgm:prSet presAssocID="{5B821949-5465-094E-8C80-42587D226DBC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4BD3EC5-12E6-6F49-BB7B-05E448E95442}" type="pres">
      <dgm:prSet presAssocID="{5B821949-5465-094E-8C80-42587D226DBC}" presName="matrix" presStyleCnt="0"/>
      <dgm:spPr/>
    </dgm:pt>
    <dgm:pt modelId="{227E415F-EC9C-1D44-A0AA-33E3DB0F3356}" type="pres">
      <dgm:prSet presAssocID="{5B821949-5465-094E-8C80-42587D226DBC}" presName="tile1" presStyleLbl="node1" presStyleIdx="0" presStyleCnt="4" custLinFactNeighborX="304"/>
      <dgm:spPr/>
      <dgm:t>
        <a:bodyPr/>
        <a:lstStyle/>
        <a:p>
          <a:endParaRPr lang="zh-CN" altLang="en-US"/>
        </a:p>
      </dgm:t>
    </dgm:pt>
    <dgm:pt modelId="{EA62642B-F880-9B4D-A535-E3DC7FFA63FF}" type="pres">
      <dgm:prSet presAssocID="{5B821949-5465-094E-8C80-42587D226DBC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7DDB05-54E2-4D41-840E-5B526AF598D0}" type="pres">
      <dgm:prSet presAssocID="{5B821949-5465-094E-8C80-42587D226DBC}" presName="tile2" presStyleLbl="node1" presStyleIdx="1" presStyleCnt="4"/>
      <dgm:spPr/>
      <dgm:t>
        <a:bodyPr/>
        <a:lstStyle/>
        <a:p>
          <a:endParaRPr lang="zh-CN" altLang="en-US"/>
        </a:p>
      </dgm:t>
    </dgm:pt>
    <dgm:pt modelId="{F019FFE0-A333-9047-9B19-BB40E3852648}" type="pres">
      <dgm:prSet presAssocID="{5B821949-5465-094E-8C80-42587D226DBC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975644-795F-6742-9EA0-C0C5F477E264}" type="pres">
      <dgm:prSet presAssocID="{5B821949-5465-094E-8C80-42587D226DBC}" presName="tile3" presStyleLbl="node1" presStyleIdx="2" presStyleCnt="4"/>
      <dgm:spPr/>
      <dgm:t>
        <a:bodyPr/>
        <a:lstStyle/>
        <a:p>
          <a:endParaRPr lang="zh-CN" altLang="en-US"/>
        </a:p>
      </dgm:t>
    </dgm:pt>
    <dgm:pt modelId="{6F97D000-17A5-4E4C-A3DC-66595EE08EC2}" type="pres">
      <dgm:prSet presAssocID="{5B821949-5465-094E-8C80-42587D226DBC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0D58D1C-A4E9-A240-A432-D32588922559}" type="pres">
      <dgm:prSet presAssocID="{5B821949-5465-094E-8C80-42587D226DBC}" presName="tile4" presStyleLbl="node1" presStyleIdx="3" presStyleCnt="4"/>
      <dgm:spPr/>
      <dgm:t>
        <a:bodyPr/>
        <a:lstStyle/>
        <a:p>
          <a:endParaRPr lang="zh-CN" altLang="en-US"/>
        </a:p>
      </dgm:t>
    </dgm:pt>
    <dgm:pt modelId="{1885FC11-4E5B-F14B-9AEC-AB86548A725B}" type="pres">
      <dgm:prSet presAssocID="{5B821949-5465-094E-8C80-42587D226DBC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9CE295-15A6-B54C-BF4B-D5F30FC6D1DF}" type="pres">
      <dgm:prSet presAssocID="{5B821949-5465-094E-8C80-42587D226DBC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C920BB2-7104-084A-BF58-BF24C5918EEE}" srcId="{5B821949-5465-094E-8C80-42587D226DBC}" destId="{798AE6DF-4941-BB4A-BFA3-96C2C2D1B3D5}" srcOrd="0" destOrd="0" parTransId="{0DE17E44-709E-3D43-B9B5-54F605895343}" sibTransId="{1F2BD1AB-35C4-D543-8237-CD14103CF63F}"/>
    <dgm:cxn modelId="{0124CE6D-5E45-5740-AC81-669B75992248}" srcId="{798AE6DF-4941-BB4A-BFA3-96C2C2D1B3D5}" destId="{A33EB577-1805-4B4C-AA34-055753A6A65C}" srcOrd="0" destOrd="0" parTransId="{545FA0C4-1B72-4E4D-806E-9401005837A6}" sibTransId="{96EFF2F5-CE0B-7A4B-98B7-A6066AE21D4E}"/>
    <dgm:cxn modelId="{35276C92-3760-334F-B53E-186347502EC1}" type="presOf" srcId="{5B821949-5465-094E-8C80-42587D226DBC}" destId="{A11B265D-8968-9546-821D-F09F4F0BC94E}" srcOrd="0" destOrd="0" presId="urn:microsoft.com/office/officeart/2005/8/layout/matrix1"/>
    <dgm:cxn modelId="{946FDEF4-2629-8943-83FE-71DD05D8004A}" srcId="{798AE6DF-4941-BB4A-BFA3-96C2C2D1B3D5}" destId="{4D9F2895-6D15-C240-9AFC-B93D2A9519E3}" srcOrd="3" destOrd="0" parTransId="{53096091-026F-F941-B10E-B45968DCD338}" sibTransId="{50532226-F7F5-7640-9CB0-886ABDFEE058}"/>
    <dgm:cxn modelId="{808D15D6-83CA-EF48-BC0E-CDFD0D6378C3}" type="presOf" srcId="{76C5DA52-35EA-2147-8BA6-33CAE45A7B51}" destId="{6F97D000-17A5-4E4C-A3DC-66595EE08EC2}" srcOrd="1" destOrd="0" presId="urn:microsoft.com/office/officeart/2005/8/layout/matrix1"/>
    <dgm:cxn modelId="{8396F634-A7EA-114F-BCED-5209D60B63BA}" type="presOf" srcId="{A33EB577-1805-4B4C-AA34-055753A6A65C}" destId="{227E415F-EC9C-1D44-A0AA-33E3DB0F3356}" srcOrd="0" destOrd="0" presId="urn:microsoft.com/office/officeart/2005/8/layout/matrix1"/>
    <dgm:cxn modelId="{CB6E8404-E0A1-A043-A92A-704989984ABA}" srcId="{798AE6DF-4941-BB4A-BFA3-96C2C2D1B3D5}" destId="{76C5DA52-35EA-2147-8BA6-33CAE45A7B51}" srcOrd="2" destOrd="0" parTransId="{2A36C416-BF6A-C242-80A5-3C3925B53A22}" sibTransId="{F688EEAA-5A44-6045-B61F-5A3B6834F3BF}"/>
    <dgm:cxn modelId="{D6ED6CE1-14EA-9B47-8337-D3B9AB4E8158}" type="presOf" srcId="{76C5DA52-35EA-2147-8BA6-33CAE45A7B51}" destId="{94975644-795F-6742-9EA0-C0C5F477E264}" srcOrd="0" destOrd="0" presId="urn:microsoft.com/office/officeart/2005/8/layout/matrix1"/>
    <dgm:cxn modelId="{37A39239-E001-6B40-A33F-5C2A8DC47AB9}" srcId="{798AE6DF-4941-BB4A-BFA3-96C2C2D1B3D5}" destId="{871CB390-CA35-4D45-8117-328253123BBD}" srcOrd="1" destOrd="0" parTransId="{90FE866A-7B31-BE42-AB40-CDFE7713EA2D}" sibTransId="{82EC9501-0B2E-6140-9880-734A434ED92B}"/>
    <dgm:cxn modelId="{C3BA5DCD-D9C9-F742-884C-C6C193937FC8}" type="presOf" srcId="{871CB390-CA35-4D45-8117-328253123BBD}" destId="{6B7DDB05-54E2-4D41-840E-5B526AF598D0}" srcOrd="0" destOrd="0" presId="urn:microsoft.com/office/officeart/2005/8/layout/matrix1"/>
    <dgm:cxn modelId="{BCFECCE5-3FAC-2D41-BD02-DFA8F3040AFA}" type="presOf" srcId="{871CB390-CA35-4D45-8117-328253123BBD}" destId="{F019FFE0-A333-9047-9B19-BB40E3852648}" srcOrd="1" destOrd="0" presId="urn:microsoft.com/office/officeart/2005/8/layout/matrix1"/>
    <dgm:cxn modelId="{2FC0B8AD-698B-5B40-ACD8-ED497AD83921}" type="presOf" srcId="{4D9F2895-6D15-C240-9AFC-B93D2A9519E3}" destId="{1885FC11-4E5B-F14B-9AEC-AB86548A725B}" srcOrd="1" destOrd="0" presId="urn:microsoft.com/office/officeart/2005/8/layout/matrix1"/>
    <dgm:cxn modelId="{1DA94416-E7D8-1D41-A608-7FE865532BCD}" type="presOf" srcId="{4D9F2895-6D15-C240-9AFC-B93D2A9519E3}" destId="{90D58D1C-A4E9-A240-A432-D32588922559}" srcOrd="0" destOrd="0" presId="urn:microsoft.com/office/officeart/2005/8/layout/matrix1"/>
    <dgm:cxn modelId="{56069E14-D642-124C-BCD8-341CCA0E43EC}" type="presOf" srcId="{798AE6DF-4941-BB4A-BFA3-96C2C2D1B3D5}" destId="{519CE295-15A6-B54C-BF4B-D5F30FC6D1DF}" srcOrd="0" destOrd="0" presId="urn:microsoft.com/office/officeart/2005/8/layout/matrix1"/>
    <dgm:cxn modelId="{0F3F5720-4FC2-D948-9193-385DA6CEE33C}" type="presOf" srcId="{A33EB577-1805-4B4C-AA34-055753A6A65C}" destId="{EA62642B-F880-9B4D-A535-E3DC7FFA63FF}" srcOrd="1" destOrd="0" presId="urn:microsoft.com/office/officeart/2005/8/layout/matrix1"/>
    <dgm:cxn modelId="{D05FFE9C-083E-514E-AED4-60B6A557B995}" type="presParOf" srcId="{A11B265D-8968-9546-821D-F09F4F0BC94E}" destId="{E4BD3EC5-12E6-6F49-BB7B-05E448E95442}" srcOrd="0" destOrd="0" presId="urn:microsoft.com/office/officeart/2005/8/layout/matrix1"/>
    <dgm:cxn modelId="{AD848CC5-599F-1747-838B-E4245394B88E}" type="presParOf" srcId="{E4BD3EC5-12E6-6F49-BB7B-05E448E95442}" destId="{227E415F-EC9C-1D44-A0AA-33E3DB0F3356}" srcOrd="0" destOrd="0" presId="urn:microsoft.com/office/officeart/2005/8/layout/matrix1"/>
    <dgm:cxn modelId="{62A2F464-F372-A049-BB7B-86AEC4996743}" type="presParOf" srcId="{E4BD3EC5-12E6-6F49-BB7B-05E448E95442}" destId="{EA62642B-F880-9B4D-A535-E3DC7FFA63FF}" srcOrd="1" destOrd="0" presId="urn:microsoft.com/office/officeart/2005/8/layout/matrix1"/>
    <dgm:cxn modelId="{1F70271E-0FF4-D941-A63C-8077770BADCE}" type="presParOf" srcId="{E4BD3EC5-12E6-6F49-BB7B-05E448E95442}" destId="{6B7DDB05-54E2-4D41-840E-5B526AF598D0}" srcOrd="2" destOrd="0" presId="urn:microsoft.com/office/officeart/2005/8/layout/matrix1"/>
    <dgm:cxn modelId="{73FC8474-8B23-0344-9B3E-BCACAB719D30}" type="presParOf" srcId="{E4BD3EC5-12E6-6F49-BB7B-05E448E95442}" destId="{F019FFE0-A333-9047-9B19-BB40E3852648}" srcOrd="3" destOrd="0" presId="urn:microsoft.com/office/officeart/2005/8/layout/matrix1"/>
    <dgm:cxn modelId="{B43C9E40-AF1E-AA44-8B07-2A510D38E1D7}" type="presParOf" srcId="{E4BD3EC5-12E6-6F49-BB7B-05E448E95442}" destId="{94975644-795F-6742-9EA0-C0C5F477E264}" srcOrd="4" destOrd="0" presId="urn:microsoft.com/office/officeart/2005/8/layout/matrix1"/>
    <dgm:cxn modelId="{8563455F-386F-B34F-8B77-5DE177CF2309}" type="presParOf" srcId="{E4BD3EC5-12E6-6F49-BB7B-05E448E95442}" destId="{6F97D000-17A5-4E4C-A3DC-66595EE08EC2}" srcOrd="5" destOrd="0" presId="urn:microsoft.com/office/officeart/2005/8/layout/matrix1"/>
    <dgm:cxn modelId="{9D6B6A9C-E110-E34B-8CFC-E876A7CBB701}" type="presParOf" srcId="{E4BD3EC5-12E6-6F49-BB7B-05E448E95442}" destId="{90D58D1C-A4E9-A240-A432-D32588922559}" srcOrd="6" destOrd="0" presId="urn:microsoft.com/office/officeart/2005/8/layout/matrix1"/>
    <dgm:cxn modelId="{0B76D1F9-4583-8F4D-86C0-5126217578A5}" type="presParOf" srcId="{E4BD3EC5-12E6-6F49-BB7B-05E448E95442}" destId="{1885FC11-4E5B-F14B-9AEC-AB86548A725B}" srcOrd="7" destOrd="0" presId="urn:microsoft.com/office/officeart/2005/8/layout/matrix1"/>
    <dgm:cxn modelId="{17D3DF4C-1541-8946-9EE7-7643CE9AE65F}" type="presParOf" srcId="{A11B265D-8968-9546-821D-F09F4F0BC94E}" destId="{519CE295-15A6-B54C-BF4B-D5F30FC6D1DF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7BEEC63-9D34-294D-BBF9-AE0E7AC70139}" type="doc">
      <dgm:prSet loTypeId="urn:microsoft.com/office/officeart/2005/8/layout/hChevron3" loCatId="" qsTypeId="urn:microsoft.com/office/officeart/2005/8/quickstyle/3D3" qsCatId="3D" csTypeId="urn:microsoft.com/office/officeart/2005/8/colors/accent1_2" csCatId="accent1" phldr="1"/>
      <dgm:spPr/>
    </dgm:pt>
    <dgm:pt modelId="{59E68C23-FA16-3F48-A59C-C49B18814EF7}" type="pres">
      <dgm:prSet presAssocID="{E7BEEC63-9D34-294D-BBF9-AE0E7AC70139}" presName="Name0" presStyleCnt="0">
        <dgm:presLayoutVars>
          <dgm:dir/>
          <dgm:resizeHandles val="exact"/>
        </dgm:presLayoutVars>
      </dgm:prSet>
      <dgm:spPr/>
    </dgm:pt>
  </dgm:ptLst>
  <dgm:cxnLst>
    <dgm:cxn modelId="{37F0F694-ACA6-7B4C-A655-AB697B5433D7}" type="presOf" srcId="{E7BEEC63-9D34-294D-BBF9-AE0E7AC70139}" destId="{59E68C23-FA16-3F48-A59C-C49B18814EF7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CB6E4D2-58E4-C643-89E7-984333E13861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148CEF8-690B-8745-8F6F-42B54772E9F9}">
      <dgm:prSet phldrT="[文本]"/>
      <dgm:spPr/>
      <dgm:t>
        <a:bodyPr/>
        <a:lstStyle/>
        <a:p>
          <a:r>
            <a:rPr lang="zh-CN" altLang="en-US" dirty="0" smtClean="0"/>
            <a:t> 职业生涯</a:t>
          </a:r>
          <a:endParaRPr lang="zh-CN" altLang="en-US" dirty="0"/>
        </a:p>
      </dgm:t>
    </dgm:pt>
    <dgm:pt modelId="{D9E44C7F-37C5-FE44-9464-DD118A9DB348}" type="parTrans" cxnId="{DD53949A-510C-494A-8255-4EEF9DE6AAC5}">
      <dgm:prSet/>
      <dgm:spPr/>
      <dgm:t>
        <a:bodyPr/>
        <a:lstStyle/>
        <a:p>
          <a:endParaRPr lang="zh-CN" altLang="en-US"/>
        </a:p>
      </dgm:t>
    </dgm:pt>
    <dgm:pt modelId="{20A225AC-823E-E349-A71F-CFF08048C58F}" type="sibTrans" cxnId="{DD53949A-510C-494A-8255-4EEF9DE6AAC5}">
      <dgm:prSet/>
      <dgm:spPr/>
      <dgm:t>
        <a:bodyPr/>
        <a:lstStyle/>
        <a:p>
          <a:endParaRPr lang="zh-CN" altLang="en-US"/>
        </a:p>
      </dgm:t>
    </dgm:pt>
    <dgm:pt modelId="{CD755DF7-E3FD-BA43-80C0-A9E7DDEFD260}">
      <dgm:prSet phldrT="[文本]"/>
      <dgm:spPr/>
      <dgm:t>
        <a:bodyPr/>
        <a:lstStyle/>
        <a:p>
          <a:r>
            <a:rPr lang="zh-CN" altLang="en-US" dirty="0" smtClean="0"/>
            <a:t>领域专家</a:t>
          </a:r>
          <a:endParaRPr lang="zh-CN" altLang="en-US" dirty="0"/>
        </a:p>
      </dgm:t>
    </dgm:pt>
    <dgm:pt modelId="{8F103999-FA78-C849-938B-69055902E979}" type="parTrans" cxnId="{E6E80DE0-72ED-D045-A0A8-6D9850742552}">
      <dgm:prSet/>
      <dgm:spPr/>
      <dgm:t>
        <a:bodyPr/>
        <a:lstStyle/>
        <a:p>
          <a:endParaRPr lang="zh-CN" altLang="en-US"/>
        </a:p>
      </dgm:t>
    </dgm:pt>
    <dgm:pt modelId="{9BCB8EB2-F400-C849-83FF-A80B54754CEA}" type="sibTrans" cxnId="{E6E80DE0-72ED-D045-A0A8-6D9850742552}">
      <dgm:prSet/>
      <dgm:spPr/>
      <dgm:t>
        <a:bodyPr/>
        <a:lstStyle/>
        <a:p>
          <a:endParaRPr lang="zh-CN" altLang="en-US"/>
        </a:p>
      </dgm:t>
    </dgm:pt>
    <dgm:pt modelId="{C7224A01-1DAB-EB44-AC65-BE67C88CA872}">
      <dgm:prSet phldrT="[文本]"/>
      <dgm:spPr/>
      <dgm:t>
        <a:bodyPr/>
        <a:lstStyle/>
        <a:p>
          <a:r>
            <a:rPr lang="zh-CN" altLang="en-US" dirty="0" smtClean="0"/>
            <a:t>技术专家</a:t>
          </a:r>
          <a:endParaRPr lang="zh-CN" altLang="en-US" dirty="0"/>
        </a:p>
      </dgm:t>
    </dgm:pt>
    <dgm:pt modelId="{D773847F-3129-1E45-9B71-67F5D39339AF}" type="parTrans" cxnId="{578F0A04-62C1-914B-8C42-C7BC397208B4}">
      <dgm:prSet/>
      <dgm:spPr/>
      <dgm:t>
        <a:bodyPr/>
        <a:lstStyle/>
        <a:p>
          <a:endParaRPr lang="zh-CN" altLang="en-US"/>
        </a:p>
      </dgm:t>
    </dgm:pt>
    <dgm:pt modelId="{A3601F8F-BBE0-AB48-BB59-3ED7D248EEC9}" type="sibTrans" cxnId="{578F0A04-62C1-914B-8C42-C7BC397208B4}">
      <dgm:prSet/>
      <dgm:spPr/>
      <dgm:t>
        <a:bodyPr/>
        <a:lstStyle/>
        <a:p>
          <a:endParaRPr lang="zh-CN" altLang="en-US"/>
        </a:p>
      </dgm:t>
    </dgm:pt>
    <dgm:pt modelId="{154F1D09-DF0F-EB40-9FA0-FAD335B6C73A}">
      <dgm:prSet phldrT="[文本]"/>
      <dgm:spPr/>
      <dgm:t>
        <a:bodyPr/>
        <a:lstStyle/>
        <a:p>
          <a:r>
            <a:rPr lang="zh-CN" altLang="en-US" dirty="0" smtClean="0"/>
            <a:t>业务专家</a:t>
          </a:r>
          <a:endParaRPr lang="zh-CN" altLang="en-US" dirty="0"/>
        </a:p>
      </dgm:t>
    </dgm:pt>
    <dgm:pt modelId="{17466F6F-648D-2F40-A943-C37508AA156F}" type="parTrans" cxnId="{C7F06B91-A4DF-7643-A514-ED24C65715B3}">
      <dgm:prSet/>
      <dgm:spPr/>
      <dgm:t>
        <a:bodyPr/>
        <a:lstStyle/>
        <a:p>
          <a:endParaRPr lang="zh-CN" altLang="en-US"/>
        </a:p>
      </dgm:t>
    </dgm:pt>
    <dgm:pt modelId="{1D595E45-155B-4746-9D28-5896CC2E6A51}" type="sibTrans" cxnId="{C7F06B91-A4DF-7643-A514-ED24C65715B3}">
      <dgm:prSet/>
      <dgm:spPr/>
      <dgm:t>
        <a:bodyPr/>
        <a:lstStyle/>
        <a:p>
          <a:endParaRPr lang="zh-CN" altLang="en-US"/>
        </a:p>
      </dgm:t>
    </dgm:pt>
    <dgm:pt modelId="{9AAF6743-80A3-2F4C-BFE7-4C79DBE48F6A}">
      <dgm:prSet phldrT="[文本]"/>
      <dgm:spPr/>
      <dgm:t>
        <a:bodyPr/>
        <a:lstStyle/>
        <a:p>
          <a:r>
            <a:rPr lang="zh-CN" altLang="en-US" dirty="0" smtClean="0"/>
            <a:t>技术管理</a:t>
          </a:r>
          <a:endParaRPr lang="zh-CN" altLang="en-US" dirty="0"/>
        </a:p>
      </dgm:t>
    </dgm:pt>
    <dgm:pt modelId="{EBB7FD32-175B-7940-A96F-D704BDE71F0C}" type="parTrans" cxnId="{BDAB9984-F921-6442-9420-B94D4FD4F392}">
      <dgm:prSet/>
      <dgm:spPr/>
      <dgm:t>
        <a:bodyPr/>
        <a:lstStyle/>
        <a:p>
          <a:endParaRPr lang="zh-CN" altLang="en-US"/>
        </a:p>
      </dgm:t>
    </dgm:pt>
    <dgm:pt modelId="{3A02F460-4AEC-E244-914D-C56CD730BF88}" type="sibTrans" cxnId="{BDAB9984-F921-6442-9420-B94D4FD4F392}">
      <dgm:prSet/>
      <dgm:spPr/>
      <dgm:t>
        <a:bodyPr/>
        <a:lstStyle/>
        <a:p>
          <a:endParaRPr lang="zh-CN" altLang="en-US"/>
        </a:p>
      </dgm:t>
    </dgm:pt>
    <dgm:pt modelId="{741489B2-E89D-4E45-B999-F7B85AA54817}">
      <dgm:prSet phldrT="[文本]"/>
      <dgm:spPr/>
      <dgm:t>
        <a:bodyPr/>
        <a:lstStyle/>
        <a:p>
          <a:r>
            <a:rPr lang="zh-CN" altLang="en-US" dirty="0" smtClean="0"/>
            <a:t>创业</a:t>
          </a:r>
          <a:endParaRPr lang="zh-CN" altLang="en-US" dirty="0"/>
        </a:p>
      </dgm:t>
    </dgm:pt>
    <dgm:pt modelId="{C26DF384-8ACF-304D-9798-5D94A9F69CDD}" type="parTrans" cxnId="{E16586A8-2D8B-2A41-A27A-55F2F813FA5B}">
      <dgm:prSet/>
      <dgm:spPr/>
      <dgm:t>
        <a:bodyPr/>
        <a:lstStyle/>
        <a:p>
          <a:endParaRPr lang="zh-CN" altLang="en-US"/>
        </a:p>
      </dgm:t>
    </dgm:pt>
    <dgm:pt modelId="{3EA2190B-F360-064D-80E9-FA10DFE6ABC5}" type="sibTrans" cxnId="{E16586A8-2D8B-2A41-A27A-55F2F813FA5B}">
      <dgm:prSet/>
      <dgm:spPr/>
      <dgm:t>
        <a:bodyPr/>
        <a:lstStyle/>
        <a:p>
          <a:endParaRPr lang="zh-CN" altLang="en-US"/>
        </a:p>
      </dgm:t>
    </dgm:pt>
    <dgm:pt modelId="{6310D0A7-CFA8-4B4A-8873-F5917EF32FA5}">
      <dgm:prSet/>
      <dgm:spPr/>
      <dgm:t>
        <a:bodyPr/>
        <a:lstStyle/>
        <a:p>
          <a:r>
            <a:rPr lang="zh-CN" altLang="en-US" dirty="0" smtClean="0"/>
            <a:t>维持现状</a:t>
          </a:r>
          <a:endParaRPr lang="zh-CN" altLang="en-US" dirty="0"/>
        </a:p>
      </dgm:t>
    </dgm:pt>
    <dgm:pt modelId="{C8BA9645-3D7B-9B4E-A84C-84A716C8F7B5}" type="parTrans" cxnId="{3643FEC8-3851-0544-9C1C-0B57DBCE56A2}">
      <dgm:prSet/>
      <dgm:spPr/>
      <dgm:t>
        <a:bodyPr/>
        <a:lstStyle/>
        <a:p>
          <a:endParaRPr lang="zh-CN" altLang="en-US"/>
        </a:p>
      </dgm:t>
    </dgm:pt>
    <dgm:pt modelId="{C7579EA8-F68A-D34C-B8EA-F30708D3E1F8}" type="sibTrans" cxnId="{3643FEC8-3851-0544-9C1C-0B57DBCE56A2}">
      <dgm:prSet/>
      <dgm:spPr/>
      <dgm:t>
        <a:bodyPr/>
        <a:lstStyle/>
        <a:p>
          <a:endParaRPr lang="zh-CN" altLang="en-US"/>
        </a:p>
      </dgm:t>
    </dgm:pt>
    <dgm:pt modelId="{A7E2604B-1F0E-B04E-A964-35E6CAF0824C}">
      <dgm:prSet/>
      <dgm:spPr/>
      <dgm:t>
        <a:bodyPr/>
        <a:lstStyle/>
        <a:p>
          <a:r>
            <a:rPr lang="zh-CN" altLang="en-US" dirty="0" smtClean="0"/>
            <a:t>转行</a:t>
          </a:r>
          <a:endParaRPr lang="zh-CN" altLang="en-US" dirty="0"/>
        </a:p>
      </dgm:t>
    </dgm:pt>
    <dgm:pt modelId="{54FE55C7-B8E5-4C44-AABE-BF3313BBDF37}" type="parTrans" cxnId="{4D3D322E-3FF2-384C-AC8B-4DC36FBF7100}">
      <dgm:prSet/>
      <dgm:spPr/>
      <dgm:t>
        <a:bodyPr/>
        <a:lstStyle/>
        <a:p>
          <a:endParaRPr lang="zh-CN" altLang="en-US"/>
        </a:p>
      </dgm:t>
    </dgm:pt>
    <dgm:pt modelId="{3D378B8E-0014-A244-845B-C0B6454DE876}" type="sibTrans" cxnId="{4D3D322E-3FF2-384C-AC8B-4DC36FBF7100}">
      <dgm:prSet/>
      <dgm:spPr/>
      <dgm:t>
        <a:bodyPr/>
        <a:lstStyle/>
        <a:p>
          <a:endParaRPr lang="zh-CN" altLang="en-US"/>
        </a:p>
      </dgm:t>
    </dgm:pt>
    <dgm:pt modelId="{C792FACB-DBC6-A846-8764-E08602E3DE8B}" type="pres">
      <dgm:prSet presAssocID="{8CB6E4D2-58E4-C643-89E7-984333E1386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C2C04F38-4D53-2A46-ADF5-3DA466BD19B1}" type="pres">
      <dgm:prSet presAssocID="{9148CEF8-690B-8745-8F6F-42B54772E9F9}" presName="hierRoot1" presStyleCnt="0"/>
      <dgm:spPr/>
    </dgm:pt>
    <dgm:pt modelId="{B8801DE6-5E89-8348-B4A3-46DA778BAC35}" type="pres">
      <dgm:prSet presAssocID="{9148CEF8-690B-8745-8F6F-42B54772E9F9}" presName="composite" presStyleCnt="0"/>
      <dgm:spPr/>
    </dgm:pt>
    <dgm:pt modelId="{32520738-B106-0A4B-BC3D-AA0B5B92CE75}" type="pres">
      <dgm:prSet presAssocID="{9148CEF8-690B-8745-8F6F-42B54772E9F9}" presName="background" presStyleLbl="node0" presStyleIdx="0" presStyleCnt="1"/>
      <dgm:spPr/>
    </dgm:pt>
    <dgm:pt modelId="{4E961533-FCAA-C041-88CF-46241D2C5638}" type="pres">
      <dgm:prSet presAssocID="{9148CEF8-690B-8745-8F6F-42B54772E9F9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C07B1B8-5718-1A48-8037-C35595F7EA75}" type="pres">
      <dgm:prSet presAssocID="{9148CEF8-690B-8745-8F6F-42B54772E9F9}" presName="hierChild2" presStyleCnt="0"/>
      <dgm:spPr/>
    </dgm:pt>
    <dgm:pt modelId="{7169C82F-1C5B-CE43-A298-0ECF83FC2530}" type="pres">
      <dgm:prSet presAssocID="{8F103999-FA78-C849-938B-69055902E979}" presName="Name10" presStyleLbl="parChTrans1D2" presStyleIdx="0" presStyleCnt="5"/>
      <dgm:spPr/>
      <dgm:t>
        <a:bodyPr/>
        <a:lstStyle/>
        <a:p>
          <a:endParaRPr lang="zh-CN" altLang="en-US"/>
        </a:p>
      </dgm:t>
    </dgm:pt>
    <dgm:pt modelId="{8084DE68-219A-9941-B743-47BD3D05A5CD}" type="pres">
      <dgm:prSet presAssocID="{CD755DF7-E3FD-BA43-80C0-A9E7DDEFD260}" presName="hierRoot2" presStyleCnt="0"/>
      <dgm:spPr/>
    </dgm:pt>
    <dgm:pt modelId="{3898A35E-5AD6-AA44-9C3B-9105665958E6}" type="pres">
      <dgm:prSet presAssocID="{CD755DF7-E3FD-BA43-80C0-A9E7DDEFD260}" presName="composite2" presStyleCnt="0"/>
      <dgm:spPr/>
    </dgm:pt>
    <dgm:pt modelId="{AAA0B8C8-EB5B-6D40-BCE9-5AC59A52DA2D}" type="pres">
      <dgm:prSet presAssocID="{CD755DF7-E3FD-BA43-80C0-A9E7DDEFD260}" presName="background2" presStyleLbl="node2" presStyleIdx="0" presStyleCnt="5"/>
      <dgm:spPr/>
    </dgm:pt>
    <dgm:pt modelId="{964B8F9F-31AD-7542-A3DB-A837C149A4BC}" type="pres">
      <dgm:prSet presAssocID="{CD755DF7-E3FD-BA43-80C0-A9E7DDEFD260}" presName="text2" presStyleLbl="fgAcc2" presStyleIdx="0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DE86843-3CC1-5A46-8DA9-D9E89460B09C}" type="pres">
      <dgm:prSet presAssocID="{CD755DF7-E3FD-BA43-80C0-A9E7DDEFD260}" presName="hierChild3" presStyleCnt="0"/>
      <dgm:spPr/>
    </dgm:pt>
    <dgm:pt modelId="{0C9AA6B8-02B1-BC4E-BAD1-93C9884B0BA3}" type="pres">
      <dgm:prSet presAssocID="{D773847F-3129-1E45-9B71-67F5D39339AF}" presName="Name17" presStyleLbl="parChTrans1D3" presStyleIdx="0" presStyleCnt="2"/>
      <dgm:spPr/>
      <dgm:t>
        <a:bodyPr/>
        <a:lstStyle/>
        <a:p>
          <a:endParaRPr lang="zh-CN" altLang="en-US"/>
        </a:p>
      </dgm:t>
    </dgm:pt>
    <dgm:pt modelId="{D19254F4-1C13-1D4F-A688-958BC6FF454F}" type="pres">
      <dgm:prSet presAssocID="{C7224A01-1DAB-EB44-AC65-BE67C88CA872}" presName="hierRoot3" presStyleCnt="0"/>
      <dgm:spPr/>
    </dgm:pt>
    <dgm:pt modelId="{78A2F397-934D-A047-9E4B-0D7C0E9D0A32}" type="pres">
      <dgm:prSet presAssocID="{C7224A01-1DAB-EB44-AC65-BE67C88CA872}" presName="composite3" presStyleCnt="0"/>
      <dgm:spPr/>
    </dgm:pt>
    <dgm:pt modelId="{645FA419-B3B1-504E-AD64-07784CC39BA1}" type="pres">
      <dgm:prSet presAssocID="{C7224A01-1DAB-EB44-AC65-BE67C88CA872}" presName="background3" presStyleLbl="node3" presStyleIdx="0" presStyleCnt="2"/>
      <dgm:spPr/>
    </dgm:pt>
    <dgm:pt modelId="{3F0BB49C-98E1-124A-A71D-72C03CFEE935}" type="pres">
      <dgm:prSet presAssocID="{C7224A01-1DAB-EB44-AC65-BE67C88CA872}" presName="text3" presStyleLbl="fgAcc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6C242F2-FEEE-BF4D-B14B-D4B279048E1A}" type="pres">
      <dgm:prSet presAssocID="{C7224A01-1DAB-EB44-AC65-BE67C88CA872}" presName="hierChild4" presStyleCnt="0"/>
      <dgm:spPr/>
    </dgm:pt>
    <dgm:pt modelId="{C9FC5566-A1CC-784A-B2C2-C94942A06BDA}" type="pres">
      <dgm:prSet presAssocID="{17466F6F-648D-2F40-A943-C37508AA156F}" presName="Name17" presStyleLbl="parChTrans1D3" presStyleIdx="1" presStyleCnt="2"/>
      <dgm:spPr/>
      <dgm:t>
        <a:bodyPr/>
        <a:lstStyle/>
        <a:p>
          <a:endParaRPr lang="zh-CN" altLang="en-US"/>
        </a:p>
      </dgm:t>
    </dgm:pt>
    <dgm:pt modelId="{56D33706-0077-C347-B3AA-19EE946706BE}" type="pres">
      <dgm:prSet presAssocID="{154F1D09-DF0F-EB40-9FA0-FAD335B6C73A}" presName="hierRoot3" presStyleCnt="0"/>
      <dgm:spPr/>
    </dgm:pt>
    <dgm:pt modelId="{E506196E-9D1E-474F-BA78-98FBBB31727E}" type="pres">
      <dgm:prSet presAssocID="{154F1D09-DF0F-EB40-9FA0-FAD335B6C73A}" presName="composite3" presStyleCnt="0"/>
      <dgm:spPr/>
    </dgm:pt>
    <dgm:pt modelId="{AAC3002B-B5BC-5E48-8543-F3705B31C0A0}" type="pres">
      <dgm:prSet presAssocID="{154F1D09-DF0F-EB40-9FA0-FAD335B6C73A}" presName="background3" presStyleLbl="node3" presStyleIdx="1" presStyleCnt="2"/>
      <dgm:spPr/>
    </dgm:pt>
    <dgm:pt modelId="{5A897D06-377F-4947-8460-353E4004E627}" type="pres">
      <dgm:prSet presAssocID="{154F1D09-DF0F-EB40-9FA0-FAD335B6C73A}" presName="text3" presStyleLbl="fgAcc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E35AAE0-D06E-9445-B394-61FD51B39AA3}" type="pres">
      <dgm:prSet presAssocID="{154F1D09-DF0F-EB40-9FA0-FAD335B6C73A}" presName="hierChild4" presStyleCnt="0"/>
      <dgm:spPr/>
    </dgm:pt>
    <dgm:pt modelId="{444C210F-4135-9B48-84ED-70CF5CDC5AFA}" type="pres">
      <dgm:prSet presAssocID="{EBB7FD32-175B-7940-A96F-D704BDE71F0C}" presName="Name10" presStyleLbl="parChTrans1D2" presStyleIdx="1" presStyleCnt="5"/>
      <dgm:spPr/>
      <dgm:t>
        <a:bodyPr/>
        <a:lstStyle/>
        <a:p>
          <a:endParaRPr lang="zh-CN" altLang="en-US"/>
        </a:p>
      </dgm:t>
    </dgm:pt>
    <dgm:pt modelId="{17F6A454-B800-9647-8196-1D042FC37139}" type="pres">
      <dgm:prSet presAssocID="{9AAF6743-80A3-2F4C-BFE7-4C79DBE48F6A}" presName="hierRoot2" presStyleCnt="0"/>
      <dgm:spPr/>
    </dgm:pt>
    <dgm:pt modelId="{2D291D8E-3833-A346-8557-2B14C3D499A6}" type="pres">
      <dgm:prSet presAssocID="{9AAF6743-80A3-2F4C-BFE7-4C79DBE48F6A}" presName="composite2" presStyleCnt="0"/>
      <dgm:spPr/>
    </dgm:pt>
    <dgm:pt modelId="{18B744CA-4C84-7247-922B-D199E6A67F7A}" type="pres">
      <dgm:prSet presAssocID="{9AAF6743-80A3-2F4C-BFE7-4C79DBE48F6A}" presName="background2" presStyleLbl="node2" presStyleIdx="1" presStyleCnt="5"/>
      <dgm:spPr/>
    </dgm:pt>
    <dgm:pt modelId="{C8A44BFD-C931-A04B-AC5A-5E9291BC10A2}" type="pres">
      <dgm:prSet presAssocID="{9AAF6743-80A3-2F4C-BFE7-4C79DBE48F6A}" presName="text2" presStyleLbl="fgAcc2" presStyleIdx="1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E7C67A9-56D5-FC46-BFDA-060F50EB3FA7}" type="pres">
      <dgm:prSet presAssocID="{9AAF6743-80A3-2F4C-BFE7-4C79DBE48F6A}" presName="hierChild3" presStyleCnt="0"/>
      <dgm:spPr/>
    </dgm:pt>
    <dgm:pt modelId="{D01BFFBC-9737-4F45-AE17-7D87E4FA0C1A}" type="pres">
      <dgm:prSet presAssocID="{C26DF384-8ACF-304D-9798-5D94A9F69CDD}" presName="Name10" presStyleLbl="parChTrans1D2" presStyleIdx="2" presStyleCnt="5"/>
      <dgm:spPr/>
      <dgm:t>
        <a:bodyPr/>
        <a:lstStyle/>
        <a:p>
          <a:endParaRPr lang="zh-CN" altLang="en-US"/>
        </a:p>
      </dgm:t>
    </dgm:pt>
    <dgm:pt modelId="{D16D3F8C-B418-A847-9590-59D87F5CA08B}" type="pres">
      <dgm:prSet presAssocID="{741489B2-E89D-4E45-B999-F7B85AA54817}" presName="hierRoot2" presStyleCnt="0"/>
      <dgm:spPr/>
    </dgm:pt>
    <dgm:pt modelId="{FA69B98C-2E73-9F43-B062-4198601FB411}" type="pres">
      <dgm:prSet presAssocID="{741489B2-E89D-4E45-B999-F7B85AA54817}" presName="composite2" presStyleCnt="0"/>
      <dgm:spPr/>
    </dgm:pt>
    <dgm:pt modelId="{29D9EB8E-36EF-F245-8587-48025A996C03}" type="pres">
      <dgm:prSet presAssocID="{741489B2-E89D-4E45-B999-F7B85AA54817}" presName="background2" presStyleLbl="node2" presStyleIdx="2" presStyleCnt="5"/>
      <dgm:spPr/>
    </dgm:pt>
    <dgm:pt modelId="{E2041BE2-9CF7-F04E-80CD-8AE2F585EA0F}" type="pres">
      <dgm:prSet presAssocID="{741489B2-E89D-4E45-B999-F7B85AA54817}" presName="text2" presStyleLbl="fgAcc2" presStyleIdx="2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08E5AAC-BB19-084A-8CDC-34F4B8D4287E}" type="pres">
      <dgm:prSet presAssocID="{741489B2-E89D-4E45-B999-F7B85AA54817}" presName="hierChild3" presStyleCnt="0"/>
      <dgm:spPr/>
    </dgm:pt>
    <dgm:pt modelId="{3AF07B4E-7754-0F4F-8D28-F44105B81C7B}" type="pres">
      <dgm:prSet presAssocID="{C8BA9645-3D7B-9B4E-A84C-84A716C8F7B5}" presName="Name10" presStyleLbl="parChTrans1D2" presStyleIdx="3" presStyleCnt="5"/>
      <dgm:spPr/>
      <dgm:t>
        <a:bodyPr/>
        <a:lstStyle/>
        <a:p>
          <a:endParaRPr lang="zh-CN" altLang="en-US"/>
        </a:p>
      </dgm:t>
    </dgm:pt>
    <dgm:pt modelId="{BC80C65C-C7FB-BD42-9C36-DE5CBE5E7493}" type="pres">
      <dgm:prSet presAssocID="{6310D0A7-CFA8-4B4A-8873-F5917EF32FA5}" presName="hierRoot2" presStyleCnt="0"/>
      <dgm:spPr/>
    </dgm:pt>
    <dgm:pt modelId="{4B7764F2-EA42-7E4C-A84A-7000C887AC98}" type="pres">
      <dgm:prSet presAssocID="{6310D0A7-CFA8-4B4A-8873-F5917EF32FA5}" presName="composite2" presStyleCnt="0"/>
      <dgm:spPr/>
    </dgm:pt>
    <dgm:pt modelId="{2C187A2B-2651-3947-984E-CEF949B60E88}" type="pres">
      <dgm:prSet presAssocID="{6310D0A7-CFA8-4B4A-8873-F5917EF32FA5}" presName="background2" presStyleLbl="node2" presStyleIdx="3" presStyleCnt="5"/>
      <dgm:spPr/>
    </dgm:pt>
    <dgm:pt modelId="{AFC6EF5F-5064-A044-9650-94A9362C1302}" type="pres">
      <dgm:prSet presAssocID="{6310D0A7-CFA8-4B4A-8873-F5917EF32FA5}" presName="text2" presStyleLbl="fgAcc2" presStyleIdx="3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66D4104-524A-A54E-AB80-4018680911C0}" type="pres">
      <dgm:prSet presAssocID="{6310D0A7-CFA8-4B4A-8873-F5917EF32FA5}" presName="hierChild3" presStyleCnt="0"/>
      <dgm:spPr/>
    </dgm:pt>
    <dgm:pt modelId="{845C2D31-F56E-2E4A-B087-2FB3A454A20B}" type="pres">
      <dgm:prSet presAssocID="{54FE55C7-B8E5-4C44-AABE-BF3313BBDF37}" presName="Name10" presStyleLbl="parChTrans1D2" presStyleIdx="4" presStyleCnt="5"/>
      <dgm:spPr/>
      <dgm:t>
        <a:bodyPr/>
        <a:lstStyle/>
        <a:p>
          <a:endParaRPr lang="zh-CN" altLang="en-US"/>
        </a:p>
      </dgm:t>
    </dgm:pt>
    <dgm:pt modelId="{B1AF3058-124C-C246-B33E-AA446E9788BD}" type="pres">
      <dgm:prSet presAssocID="{A7E2604B-1F0E-B04E-A964-35E6CAF0824C}" presName="hierRoot2" presStyleCnt="0"/>
      <dgm:spPr/>
    </dgm:pt>
    <dgm:pt modelId="{B22491A1-3499-E04A-84E8-42670EC1739E}" type="pres">
      <dgm:prSet presAssocID="{A7E2604B-1F0E-B04E-A964-35E6CAF0824C}" presName="composite2" presStyleCnt="0"/>
      <dgm:spPr/>
    </dgm:pt>
    <dgm:pt modelId="{08150389-84B9-714A-B07F-92D799799836}" type="pres">
      <dgm:prSet presAssocID="{A7E2604B-1F0E-B04E-A964-35E6CAF0824C}" presName="background2" presStyleLbl="node2" presStyleIdx="4" presStyleCnt="5"/>
      <dgm:spPr/>
    </dgm:pt>
    <dgm:pt modelId="{50267837-7EDE-304C-9A75-E0FD4082224D}" type="pres">
      <dgm:prSet presAssocID="{A7E2604B-1F0E-B04E-A964-35E6CAF0824C}" presName="text2" presStyleLbl="fgAcc2" presStyleIdx="4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47685C3-38D3-0042-ADC8-E2ECF790C85F}" type="pres">
      <dgm:prSet presAssocID="{A7E2604B-1F0E-B04E-A964-35E6CAF0824C}" presName="hierChild3" presStyleCnt="0"/>
      <dgm:spPr/>
    </dgm:pt>
  </dgm:ptLst>
  <dgm:cxnLst>
    <dgm:cxn modelId="{BDAB9984-F921-6442-9420-B94D4FD4F392}" srcId="{9148CEF8-690B-8745-8F6F-42B54772E9F9}" destId="{9AAF6743-80A3-2F4C-BFE7-4C79DBE48F6A}" srcOrd="1" destOrd="0" parTransId="{EBB7FD32-175B-7940-A96F-D704BDE71F0C}" sibTransId="{3A02F460-4AEC-E244-914D-C56CD730BF88}"/>
    <dgm:cxn modelId="{DD53949A-510C-494A-8255-4EEF9DE6AAC5}" srcId="{8CB6E4D2-58E4-C643-89E7-984333E13861}" destId="{9148CEF8-690B-8745-8F6F-42B54772E9F9}" srcOrd="0" destOrd="0" parTransId="{D9E44C7F-37C5-FE44-9464-DD118A9DB348}" sibTransId="{20A225AC-823E-E349-A71F-CFF08048C58F}"/>
    <dgm:cxn modelId="{0E8BBAA2-E17B-794C-A40C-E2164138270A}" type="presOf" srcId="{D773847F-3129-1E45-9B71-67F5D39339AF}" destId="{0C9AA6B8-02B1-BC4E-BAD1-93C9884B0BA3}" srcOrd="0" destOrd="0" presId="urn:microsoft.com/office/officeart/2005/8/layout/hierarchy1"/>
    <dgm:cxn modelId="{A6EA6959-D424-DF45-94F5-FBEFD2F7AB0B}" type="presOf" srcId="{8F103999-FA78-C849-938B-69055902E979}" destId="{7169C82F-1C5B-CE43-A298-0ECF83FC2530}" srcOrd="0" destOrd="0" presId="urn:microsoft.com/office/officeart/2005/8/layout/hierarchy1"/>
    <dgm:cxn modelId="{A12A7B71-E35C-FF4D-A53F-A84EAE5EC2AE}" type="presOf" srcId="{9AAF6743-80A3-2F4C-BFE7-4C79DBE48F6A}" destId="{C8A44BFD-C931-A04B-AC5A-5E9291BC10A2}" srcOrd="0" destOrd="0" presId="urn:microsoft.com/office/officeart/2005/8/layout/hierarchy1"/>
    <dgm:cxn modelId="{015F39AC-29DF-5249-BFB5-E4E1DC6A695A}" type="presOf" srcId="{EBB7FD32-175B-7940-A96F-D704BDE71F0C}" destId="{444C210F-4135-9B48-84ED-70CF5CDC5AFA}" srcOrd="0" destOrd="0" presId="urn:microsoft.com/office/officeart/2005/8/layout/hierarchy1"/>
    <dgm:cxn modelId="{578F0A04-62C1-914B-8C42-C7BC397208B4}" srcId="{CD755DF7-E3FD-BA43-80C0-A9E7DDEFD260}" destId="{C7224A01-1DAB-EB44-AC65-BE67C88CA872}" srcOrd="0" destOrd="0" parTransId="{D773847F-3129-1E45-9B71-67F5D39339AF}" sibTransId="{A3601F8F-BBE0-AB48-BB59-3ED7D248EEC9}"/>
    <dgm:cxn modelId="{F38071D0-0389-D64C-BD5B-F550249BB10E}" type="presOf" srcId="{54FE55C7-B8E5-4C44-AABE-BF3313BBDF37}" destId="{845C2D31-F56E-2E4A-B087-2FB3A454A20B}" srcOrd="0" destOrd="0" presId="urn:microsoft.com/office/officeart/2005/8/layout/hierarchy1"/>
    <dgm:cxn modelId="{8727ADF2-38C7-E740-8197-D637D237A6A8}" type="presOf" srcId="{154F1D09-DF0F-EB40-9FA0-FAD335B6C73A}" destId="{5A897D06-377F-4947-8460-353E4004E627}" srcOrd="0" destOrd="0" presId="urn:microsoft.com/office/officeart/2005/8/layout/hierarchy1"/>
    <dgm:cxn modelId="{DC62AF71-8B9D-0C45-B829-0BE27DA208DA}" type="presOf" srcId="{9148CEF8-690B-8745-8F6F-42B54772E9F9}" destId="{4E961533-FCAA-C041-88CF-46241D2C5638}" srcOrd="0" destOrd="0" presId="urn:microsoft.com/office/officeart/2005/8/layout/hierarchy1"/>
    <dgm:cxn modelId="{D0412CD9-DFC1-0E44-8FD7-51B9BE2194EF}" type="presOf" srcId="{A7E2604B-1F0E-B04E-A964-35E6CAF0824C}" destId="{50267837-7EDE-304C-9A75-E0FD4082224D}" srcOrd="0" destOrd="0" presId="urn:microsoft.com/office/officeart/2005/8/layout/hierarchy1"/>
    <dgm:cxn modelId="{9B1EF894-6F2C-4F4E-98A8-6EF79228586B}" type="presOf" srcId="{741489B2-E89D-4E45-B999-F7B85AA54817}" destId="{E2041BE2-9CF7-F04E-80CD-8AE2F585EA0F}" srcOrd="0" destOrd="0" presId="urn:microsoft.com/office/officeart/2005/8/layout/hierarchy1"/>
    <dgm:cxn modelId="{3643FEC8-3851-0544-9C1C-0B57DBCE56A2}" srcId="{9148CEF8-690B-8745-8F6F-42B54772E9F9}" destId="{6310D0A7-CFA8-4B4A-8873-F5917EF32FA5}" srcOrd="3" destOrd="0" parTransId="{C8BA9645-3D7B-9B4E-A84C-84A716C8F7B5}" sibTransId="{C7579EA8-F68A-D34C-B8EA-F30708D3E1F8}"/>
    <dgm:cxn modelId="{E16586A8-2D8B-2A41-A27A-55F2F813FA5B}" srcId="{9148CEF8-690B-8745-8F6F-42B54772E9F9}" destId="{741489B2-E89D-4E45-B999-F7B85AA54817}" srcOrd="2" destOrd="0" parTransId="{C26DF384-8ACF-304D-9798-5D94A9F69CDD}" sibTransId="{3EA2190B-F360-064D-80E9-FA10DFE6ABC5}"/>
    <dgm:cxn modelId="{F5BEB927-447F-D04C-908F-39B0627CD737}" type="presOf" srcId="{17466F6F-648D-2F40-A943-C37508AA156F}" destId="{C9FC5566-A1CC-784A-B2C2-C94942A06BDA}" srcOrd="0" destOrd="0" presId="urn:microsoft.com/office/officeart/2005/8/layout/hierarchy1"/>
    <dgm:cxn modelId="{58E02042-61B7-5F46-8AC0-438625835801}" type="presOf" srcId="{8CB6E4D2-58E4-C643-89E7-984333E13861}" destId="{C792FACB-DBC6-A846-8764-E08602E3DE8B}" srcOrd="0" destOrd="0" presId="urn:microsoft.com/office/officeart/2005/8/layout/hierarchy1"/>
    <dgm:cxn modelId="{1488A5DC-E66C-524B-BC0B-33AD4E5D7FD9}" type="presOf" srcId="{CD755DF7-E3FD-BA43-80C0-A9E7DDEFD260}" destId="{964B8F9F-31AD-7542-A3DB-A837C149A4BC}" srcOrd="0" destOrd="0" presId="urn:microsoft.com/office/officeart/2005/8/layout/hierarchy1"/>
    <dgm:cxn modelId="{4D3D322E-3FF2-384C-AC8B-4DC36FBF7100}" srcId="{9148CEF8-690B-8745-8F6F-42B54772E9F9}" destId="{A7E2604B-1F0E-B04E-A964-35E6CAF0824C}" srcOrd="4" destOrd="0" parTransId="{54FE55C7-B8E5-4C44-AABE-BF3313BBDF37}" sibTransId="{3D378B8E-0014-A244-845B-C0B6454DE876}"/>
    <dgm:cxn modelId="{F9B946F5-596F-AD41-B239-F49E3D0C6AC8}" type="presOf" srcId="{C26DF384-8ACF-304D-9798-5D94A9F69CDD}" destId="{D01BFFBC-9737-4F45-AE17-7D87E4FA0C1A}" srcOrd="0" destOrd="0" presId="urn:microsoft.com/office/officeart/2005/8/layout/hierarchy1"/>
    <dgm:cxn modelId="{36CD63F2-2BBF-B743-8B18-1092328D9492}" type="presOf" srcId="{C7224A01-1DAB-EB44-AC65-BE67C88CA872}" destId="{3F0BB49C-98E1-124A-A71D-72C03CFEE935}" srcOrd="0" destOrd="0" presId="urn:microsoft.com/office/officeart/2005/8/layout/hierarchy1"/>
    <dgm:cxn modelId="{B1C6EC82-4040-FF45-93FF-835946AFB0E0}" type="presOf" srcId="{6310D0A7-CFA8-4B4A-8873-F5917EF32FA5}" destId="{AFC6EF5F-5064-A044-9650-94A9362C1302}" srcOrd="0" destOrd="0" presId="urn:microsoft.com/office/officeart/2005/8/layout/hierarchy1"/>
    <dgm:cxn modelId="{C7F06B91-A4DF-7643-A514-ED24C65715B3}" srcId="{CD755DF7-E3FD-BA43-80C0-A9E7DDEFD260}" destId="{154F1D09-DF0F-EB40-9FA0-FAD335B6C73A}" srcOrd="1" destOrd="0" parTransId="{17466F6F-648D-2F40-A943-C37508AA156F}" sibTransId="{1D595E45-155B-4746-9D28-5896CC2E6A51}"/>
    <dgm:cxn modelId="{E6E80DE0-72ED-D045-A0A8-6D9850742552}" srcId="{9148CEF8-690B-8745-8F6F-42B54772E9F9}" destId="{CD755DF7-E3FD-BA43-80C0-A9E7DDEFD260}" srcOrd="0" destOrd="0" parTransId="{8F103999-FA78-C849-938B-69055902E979}" sibTransId="{9BCB8EB2-F400-C849-83FF-A80B54754CEA}"/>
    <dgm:cxn modelId="{30631DC8-01E9-9949-A47D-F1EB3B7DDFC0}" type="presOf" srcId="{C8BA9645-3D7B-9B4E-A84C-84A716C8F7B5}" destId="{3AF07B4E-7754-0F4F-8D28-F44105B81C7B}" srcOrd="0" destOrd="0" presId="urn:microsoft.com/office/officeart/2005/8/layout/hierarchy1"/>
    <dgm:cxn modelId="{1754C0F2-DC7E-8049-AB49-3C679925AA68}" type="presParOf" srcId="{C792FACB-DBC6-A846-8764-E08602E3DE8B}" destId="{C2C04F38-4D53-2A46-ADF5-3DA466BD19B1}" srcOrd="0" destOrd="0" presId="urn:microsoft.com/office/officeart/2005/8/layout/hierarchy1"/>
    <dgm:cxn modelId="{38D8FD93-9DBA-CD40-8F0A-94BBE93FFB52}" type="presParOf" srcId="{C2C04F38-4D53-2A46-ADF5-3DA466BD19B1}" destId="{B8801DE6-5E89-8348-B4A3-46DA778BAC35}" srcOrd="0" destOrd="0" presId="urn:microsoft.com/office/officeart/2005/8/layout/hierarchy1"/>
    <dgm:cxn modelId="{7ABDC6EA-AD77-6543-AAB9-0DD631444464}" type="presParOf" srcId="{B8801DE6-5E89-8348-B4A3-46DA778BAC35}" destId="{32520738-B106-0A4B-BC3D-AA0B5B92CE75}" srcOrd="0" destOrd="0" presId="urn:microsoft.com/office/officeart/2005/8/layout/hierarchy1"/>
    <dgm:cxn modelId="{81DF4835-E33B-584C-B6DB-D895DD847EC6}" type="presParOf" srcId="{B8801DE6-5E89-8348-B4A3-46DA778BAC35}" destId="{4E961533-FCAA-C041-88CF-46241D2C5638}" srcOrd="1" destOrd="0" presId="urn:microsoft.com/office/officeart/2005/8/layout/hierarchy1"/>
    <dgm:cxn modelId="{42999A87-637A-334F-9EB8-BF4A614598A5}" type="presParOf" srcId="{C2C04F38-4D53-2A46-ADF5-3DA466BD19B1}" destId="{AC07B1B8-5718-1A48-8037-C35595F7EA75}" srcOrd="1" destOrd="0" presId="urn:microsoft.com/office/officeart/2005/8/layout/hierarchy1"/>
    <dgm:cxn modelId="{3F0CB0D5-4798-CD47-8A66-B6015943A987}" type="presParOf" srcId="{AC07B1B8-5718-1A48-8037-C35595F7EA75}" destId="{7169C82F-1C5B-CE43-A298-0ECF83FC2530}" srcOrd="0" destOrd="0" presId="urn:microsoft.com/office/officeart/2005/8/layout/hierarchy1"/>
    <dgm:cxn modelId="{029C6F1E-69BD-024F-BEC3-A2AC67B7E262}" type="presParOf" srcId="{AC07B1B8-5718-1A48-8037-C35595F7EA75}" destId="{8084DE68-219A-9941-B743-47BD3D05A5CD}" srcOrd="1" destOrd="0" presId="urn:microsoft.com/office/officeart/2005/8/layout/hierarchy1"/>
    <dgm:cxn modelId="{494E6F2B-A9AC-6241-A509-11DAAF5C9DAB}" type="presParOf" srcId="{8084DE68-219A-9941-B743-47BD3D05A5CD}" destId="{3898A35E-5AD6-AA44-9C3B-9105665958E6}" srcOrd="0" destOrd="0" presId="urn:microsoft.com/office/officeart/2005/8/layout/hierarchy1"/>
    <dgm:cxn modelId="{8099FCB0-08C1-3944-B0F3-BF441A968D2A}" type="presParOf" srcId="{3898A35E-5AD6-AA44-9C3B-9105665958E6}" destId="{AAA0B8C8-EB5B-6D40-BCE9-5AC59A52DA2D}" srcOrd="0" destOrd="0" presId="urn:microsoft.com/office/officeart/2005/8/layout/hierarchy1"/>
    <dgm:cxn modelId="{7996B1A8-C369-9F46-B346-F1DD834F80D7}" type="presParOf" srcId="{3898A35E-5AD6-AA44-9C3B-9105665958E6}" destId="{964B8F9F-31AD-7542-A3DB-A837C149A4BC}" srcOrd="1" destOrd="0" presId="urn:microsoft.com/office/officeart/2005/8/layout/hierarchy1"/>
    <dgm:cxn modelId="{A3CFD7A8-D2BA-BC4E-8356-C062FBA6887A}" type="presParOf" srcId="{8084DE68-219A-9941-B743-47BD3D05A5CD}" destId="{1DE86843-3CC1-5A46-8DA9-D9E89460B09C}" srcOrd="1" destOrd="0" presId="urn:microsoft.com/office/officeart/2005/8/layout/hierarchy1"/>
    <dgm:cxn modelId="{609B4261-D99B-9243-AFBB-589594B5611A}" type="presParOf" srcId="{1DE86843-3CC1-5A46-8DA9-D9E89460B09C}" destId="{0C9AA6B8-02B1-BC4E-BAD1-93C9884B0BA3}" srcOrd="0" destOrd="0" presId="urn:microsoft.com/office/officeart/2005/8/layout/hierarchy1"/>
    <dgm:cxn modelId="{E56E2247-CBAA-1A42-A199-2113D93100CA}" type="presParOf" srcId="{1DE86843-3CC1-5A46-8DA9-D9E89460B09C}" destId="{D19254F4-1C13-1D4F-A688-958BC6FF454F}" srcOrd="1" destOrd="0" presId="urn:microsoft.com/office/officeart/2005/8/layout/hierarchy1"/>
    <dgm:cxn modelId="{97B8333C-66A1-8944-89B5-41DE8BC1D07D}" type="presParOf" srcId="{D19254F4-1C13-1D4F-A688-958BC6FF454F}" destId="{78A2F397-934D-A047-9E4B-0D7C0E9D0A32}" srcOrd="0" destOrd="0" presId="urn:microsoft.com/office/officeart/2005/8/layout/hierarchy1"/>
    <dgm:cxn modelId="{A4C9E47C-2CC3-6A47-B4D7-3E9C38FF690E}" type="presParOf" srcId="{78A2F397-934D-A047-9E4B-0D7C0E9D0A32}" destId="{645FA419-B3B1-504E-AD64-07784CC39BA1}" srcOrd="0" destOrd="0" presId="urn:microsoft.com/office/officeart/2005/8/layout/hierarchy1"/>
    <dgm:cxn modelId="{7A8B3066-710F-2948-93F2-4F26764F372A}" type="presParOf" srcId="{78A2F397-934D-A047-9E4B-0D7C0E9D0A32}" destId="{3F0BB49C-98E1-124A-A71D-72C03CFEE935}" srcOrd="1" destOrd="0" presId="urn:microsoft.com/office/officeart/2005/8/layout/hierarchy1"/>
    <dgm:cxn modelId="{7D3519C9-509F-204D-AF2E-E129FC40F964}" type="presParOf" srcId="{D19254F4-1C13-1D4F-A688-958BC6FF454F}" destId="{56C242F2-FEEE-BF4D-B14B-D4B279048E1A}" srcOrd="1" destOrd="0" presId="urn:microsoft.com/office/officeart/2005/8/layout/hierarchy1"/>
    <dgm:cxn modelId="{6653F5A5-7380-6E4C-9A34-5850F901F94C}" type="presParOf" srcId="{1DE86843-3CC1-5A46-8DA9-D9E89460B09C}" destId="{C9FC5566-A1CC-784A-B2C2-C94942A06BDA}" srcOrd="2" destOrd="0" presId="urn:microsoft.com/office/officeart/2005/8/layout/hierarchy1"/>
    <dgm:cxn modelId="{1113A6D8-7D91-8D4C-AEBD-3EECDC1A1502}" type="presParOf" srcId="{1DE86843-3CC1-5A46-8DA9-D9E89460B09C}" destId="{56D33706-0077-C347-B3AA-19EE946706BE}" srcOrd="3" destOrd="0" presId="urn:microsoft.com/office/officeart/2005/8/layout/hierarchy1"/>
    <dgm:cxn modelId="{7151EA80-8901-B34B-8C6E-DDAB0946C6D9}" type="presParOf" srcId="{56D33706-0077-C347-B3AA-19EE946706BE}" destId="{E506196E-9D1E-474F-BA78-98FBBB31727E}" srcOrd="0" destOrd="0" presId="urn:microsoft.com/office/officeart/2005/8/layout/hierarchy1"/>
    <dgm:cxn modelId="{67F2F4FC-A765-8443-A4A4-5AD6D9F4D56A}" type="presParOf" srcId="{E506196E-9D1E-474F-BA78-98FBBB31727E}" destId="{AAC3002B-B5BC-5E48-8543-F3705B31C0A0}" srcOrd="0" destOrd="0" presId="urn:microsoft.com/office/officeart/2005/8/layout/hierarchy1"/>
    <dgm:cxn modelId="{EF1669CF-8161-1347-9CC5-BB7E3AF53400}" type="presParOf" srcId="{E506196E-9D1E-474F-BA78-98FBBB31727E}" destId="{5A897D06-377F-4947-8460-353E4004E627}" srcOrd="1" destOrd="0" presId="urn:microsoft.com/office/officeart/2005/8/layout/hierarchy1"/>
    <dgm:cxn modelId="{38E1CA5F-738E-5D45-AEE7-90AA313080CE}" type="presParOf" srcId="{56D33706-0077-C347-B3AA-19EE946706BE}" destId="{8E35AAE0-D06E-9445-B394-61FD51B39AA3}" srcOrd="1" destOrd="0" presId="urn:microsoft.com/office/officeart/2005/8/layout/hierarchy1"/>
    <dgm:cxn modelId="{13448405-9764-B24E-ABFE-D3186346C3DD}" type="presParOf" srcId="{AC07B1B8-5718-1A48-8037-C35595F7EA75}" destId="{444C210F-4135-9B48-84ED-70CF5CDC5AFA}" srcOrd="2" destOrd="0" presId="urn:microsoft.com/office/officeart/2005/8/layout/hierarchy1"/>
    <dgm:cxn modelId="{15D4335C-16E8-C54C-8571-255C752EA06F}" type="presParOf" srcId="{AC07B1B8-5718-1A48-8037-C35595F7EA75}" destId="{17F6A454-B800-9647-8196-1D042FC37139}" srcOrd="3" destOrd="0" presId="urn:microsoft.com/office/officeart/2005/8/layout/hierarchy1"/>
    <dgm:cxn modelId="{C42D6D44-64A0-0548-8BBF-B7E40BD340F9}" type="presParOf" srcId="{17F6A454-B800-9647-8196-1D042FC37139}" destId="{2D291D8E-3833-A346-8557-2B14C3D499A6}" srcOrd="0" destOrd="0" presId="urn:microsoft.com/office/officeart/2005/8/layout/hierarchy1"/>
    <dgm:cxn modelId="{D91BA5EA-F77E-2647-907E-B7C933C9B2E4}" type="presParOf" srcId="{2D291D8E-3833-A346-8557-2B14C3D499A6}" destId="{18B744CA-4C84-7247-922B-D199E6A67F7A}" srcOrd="0" destOrd="0" presId="urn:microsoft.com/office/officeart/2005/8/layout/hierarchy1"/>
    <dgm:cxn modelId="{CD5B0A4B-C6ED-DA4E-8D0F-3F3220517C18}" type="presParOf" srcId="{2D291D8E-3833-A346-8557-2B14C3D499A6}" destId="{C8A44BFD-C931-A04B-AC5A-5E9291BC10A2}" srcOrd="1" destOrd="0" presId="urn:microsoft.com/office/officeart/2005/8/layout/hierarchy1"/>
    <dgm:cxn modelId="{8108993D-B643-DC43-8377-92865111EC85}" type="presParOf" srcId="{17F6A454-B800-9647-8196-1D042FC37139}" destId="{EE7C67A9-56D5-FC46-BFDA-060F50EB3FA7}" srcOrd="1" destOrd="0" presId="urn:microsoft.com/office/officeart/2005/8/layout/hierarchy1"/>
    <dgm:cxn modelId="{5C191FE7-18B4-574D-AE48-74E3B857909C}" type="presParOf" srcId="{AC07B1B8-5718-1A48-8037-C35595F7EA75}" destId="{D01BFFBC-9737-4F45-AE17-7D87E4FA0C1A}" srcOrd="4" destOrd="0" presId="urn:microsoft.com/office/officeart/2005/8/layout/hierarchy1"/>
    <dgm:cxn modelId="{7DE5D821-715D-6F4C-A588-EE1635C8DC0C}" type="presParOf" srcId="{AC07B1B8-5718-1A48-8037-C35595F7EA75}" destId="{D16D3F8C-B418-A847-9590-59D87F5CA08B}" srcOrd="5" destOrd="0" presId="urn:microsoft.com/office/officeart/2005/8/layout/hierarchy1"/>
    <dgm:cxn modelId="{0E45034A-C7BF-794D-B708-5DA120FD3517}" type="presParOf" srcId="{D16D3F8C-B418-A847-9590-59D87F5CA08B}" destId="{FA69B98C-2E73-9F43-B062-4198601FB411}" srcOrd="0" destOrd="0" presId="urn:microsoft.com/office/officeart/2005/8/layout/hierarchy1"/>
    <dgm:cxn modelId="{7F5BDD2C-A211-3F43-8FDE-1EA5F0F2182E}" type="presParOf" srcId="{FA69B98C-2E73-9F43-B062-4198601FB411}" destId="{29D9EB8E-36EF-F245-8587-48025A996C03}" srcOrd="0" destOrd="0" presId="urn:microsoft.com/office/officeart/2005/8/layout/hierarchy1"/>
    <dgm:cxn modelId="{7327D79A-C8DC-BA4A-90F5-D92DF998F1F3}" type="presParOf" srcId="{FA69B98C-2E73-9F43-B062-4198601FB411}" destId="{E2041BE2-9CF7-F04E-80CD-8AE2F585EA0F}" srcOrd="1" destOrd="0" presId="urn:microsoft.com/office/officeart/2005/8/layout/hierarchy1"/>
    <dgm:cxn modelId="{E90F6760-F796-9948-A22E-663B1B2B9567}" type="presParOf" srcId="{D16D3F8C-B418-A847-9590-59D87F5CA08B}" destId="{808E5AAC-BB19-084A-8CDC-34F4B8D4287E}" srcOrd="1" destOrd="0" presId="urn:microsoft.com/office/officeart/2005/8/layout/hierarchy1"/>
    <dgm:cxn modelId="{27CD8E63-31B1-6640-A4D0-E0EF9A1D583F}" type="presParOf" srcId="{AC07B1B8-5718-1A48-8037-C35595F7EA75}" destId="{3AF07B4E-7754-0F4F-8D28-F44105B81C7B}" srcOrd="6" destOrd="0" presId="urn:microsoft.com/office/officeart/2005/8/layout/hierarchy1"/>
    <dgm:cxn modelId="{0905A410-8018-6141-81E5-687395CA36CB}" type="presParOf" srcId="{AC07B1B8-5718-1A48-8037-C35595F7EA75}" destId="{BC80C65C-C7FB-BD42-9C36-DE5CBE5E7493}" srcOrd="7" destOrd="0" presId="urn:microsoft.com/office/officeart/2005/8/layout/hierarchy1"/>
    <dgm:cxn modelId="{944A65FF-FCDC-084F-A252-5E93E677A9A6}" type="presParOf" srcId="{BC80C65C-C7FB-BD42-9C36-DE5CBE5E7493}" destId="{4B7764F2-EA42-7E4C-A84A-7000C887AC98}" srcOrd="0" destOrd="0" presId="urn:microsoft.com/office/officeart/2005/8/layout/hierarchy1"/>
    <dgm:cxn modelId="{4E267785-07C1-514B-9786-F997B0AB6831}" type="presParOf" srcId="{4B7764F2-EA42-7E4C-A84A-7000C887AC98}" destId="{2C187A2B-2651-3947-984E-CEF949B60E88}" srcOrd="0" destOrd="0" presId="urn:microsoft.com/office/officeart/2005/8/layout/hierarchy1"/>
    <dgm:cxn modelId="{7FF01EC5-C736-1940-9D36-068B76378A77}" type="presParOf" srcId="{4B7764F2-EA42-7E4C-A84A-7000C887AC98}" destId="{AFC6EF5F-5064-A044-9650-94A9362C1302}" srcOrd="1" destOrd="0" presId="urn:microsoft.com/office/officeart/2005/8/layout/hierarchy1"/>
    <dgm:cxn modelId="{79A72340-CCC1-0649-BABD-E230851362F2}" type="presParOf" srcId="{BC80C65C-C7FB-BD42-9C36-DE5CBE5E7493}" destId="{E66D4104-524A-A54E-AB80-4018680911C0}" srcOrd="1" destOrd="0" presId="urn:microsoft.com/office/officeart/2005/8/layout/hierarchy1"/>
    <dgm:cxn modelId="{4967E139-604F-9B45-B1A4-4C0F5B92A873}" type="presParOf" srcId="{AC07B1B8-5718-1A48-8037-C35595F7EA75}" destId="{845C2D31-F56E-2E4A-B087-2FB3A454A20B}" srcOrd="8" destOrd="0" presId="urn:microsoft.com/office/officeart/2005/8/layout/hierarchy1"/>
    <dgm:cxn modelId="{D05ABBC3-D349-2744-B5CB-DD6554F38F54}" type="presParOf" srcId="{AC07B1B8-5718-1A48-8037-C35595F7EA75}" destId="{B1AF3058-124C-C246-B33E-AA446E9788BD}" srcOrd="9" destOrd="0" presId="urn:microsoft.com/office/officeart/2005/8/layout/hierarchy1"/>
    <dgm:cxn modelId="{15EFBE74-DBAC-9F49-A7AC-7E6E259296C2}" type="presParOf" srcId="{B1AF3058-124C-C246-B33E-AA446E9788BD}" destId="{B22491A1-3499-E04A-84E8-42670EC1739E}" srcOrd="0" destOrd="0" presId="urn:microsoft.com/office/officeart/2005/8/layout/hierarchy1"/>
    <dgm:cxn modelId="{6A14B0CD-A37F-2747-8555-6DB37A8601F2}" type="presParOf" srcId="{B22491A1-3499-E04A-84E8-42670EC1739E}" destId="{08150389-84B9-714A-B07F-92D799799836}" srcOrd="0" destOrd="0" presId="urn:microsoft.com/office/officeart/2005/8/layout/hierarchy1"/>
    <dgm:cxn modelId="{BD80F082-B863-E54E-BEB4-69C709301624}" type="presParOf" srcId="{B22491A1-3499-E04A-84E8-42670EC1739E}" destId="{50267837-7EDE-304C-9A75-E0FD4082224D}" srcOrd="1" destOrd="0" presId="urn:microsoft.com/office/officeart/2005/8/layout/hierarchy1"/>
    <dgm:cxn modelId="{937D40B5-C717-6F44-A8A2-9526BB5B947F}" type="presParOf" srcId="{B1AF3058-124C-C246-B33E-AA446E9788BD}" destId="{747685C3-38D3-0042-ADC8-E2ECF790C85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90353DC-C307-BE40-87BC-EC4A0462CA08}" type="doc">
      <dgm:prSet loTypeId="urn:microsoft.com/office/officeart/2008/layout/VerticalCurvedLis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9D30243-3B14-EC45-A5A5-5AA425FB2C06}">
      <dgm:prSet phldrT="[文本]"/>
      <dgm:spPr/>
      <dgm:t>
        <a:bodyPr/>
        <a:lstStyle/>
        <a:p>
          <a:r>
            <a:rPr kumimoji="1" lang="zh-CN" altLang="en-US" smtClean="0"/>
            <a:t>技术迭代快</a:t>
          </a:r>
          <a:endParaRPr lang="zh-CN" altLang="en-US"/>
        </a:p>
      </dgm:t>
    </dgm:pt>
    <dgm:pt modelId="{75D601F1-036C-4A41-896C-EAFF703E65DB}" type="parTrans" cxnId="{FC5E0247-784C-5942-8CA1-EC3F550F9B75}">
      <dgm:prSet/>
      <dgm:spPr/>
      <dgm:t>
        <a:bodyPr/>
        <a:lstStyle/>
        <a:p>
          <a:endParaRPr lang="zh-CN" altLang="en-US"/>
        </a:p>
      </dgm:t>
    </dgm:pt>
    <dgm:pt modelId="{B9E2F7A1-D081-7B4E-922A-52904C7DE021}" type="sibTrans" cxnId="{FC5E0247-784C-5942-8CA1-EC3F550F9B75}">
      <dgm:prSet/>
      <dgm:spPr/>
      <dgm:t>
        <a:bodyPr/>
        <a:lstStyle/>
        <a:p>
          <a:endParaRPr lang="zh-CN" altLang="en-US"/>
        </a:p>
      </dgm:t>
    </dgm:pt>
    <dgm:pt modelId="{6F4CBA8B-2B6A-5B4B-B17C-E4E08B4B4229}">
      <dgm:prSet/>
      <dgm:spPr/>
      <dgm:t>
        <a:bodyPr/>
        <a:lstStyle/>
        <a:p>
          <a:r>
            <a:rPr kumimoji="1" lang="zh-CN" altLang="en-US" smtClean="0"/>
            <a:t>入门门槛低</a:t>
          </a:r>
          <a:endParaRPr kumimoji="1" lang="en-US" altLang="zh-CN" dirty="0" smtClean="0"/>
        </a:p>
      </dgm:t>
    </dgm:pt>
    <dgm:pt modelId="{B14DB0A8-91CA-6545-A5A3-B6B28EAE5DCE}" type="parTrans" cxnId="{E3C9EB0B-1DF5-FE42-B720-2DF1195D21D7}">
      <dgm:prSet/>
      <dgm:spPr/>
      <dgm:t>
        <a:bodyPr/>
        <a:lstStyle/>
        <a:p>
          <a:endParaRPr lang="zh-CN" altLang="en-US"/>
        </a:p>
      </dgm:t>
    </dgm:pt>
    <dgm:pt modelId="{8538F57A-FC8D-BA4C-AA89-E7DADF9C4159}" type="sibTrans" cxnId="{E3C9EB0B-1DF5-FE42-B720-2DF1195D21D7}">
      <dgm:prSet/>
      <dgm:spPr/>
      <dgm:t>
        <a:bodyPr/>
        <a:lstStyle/>
        <a:p>
          <a:endParaRPr lang="zh-CN" altLang="en-US"/>
        </a:p>
      </dgm:t>
    </dgm:pt>
    <dgm:pt modelId="{C516403F-26E6-8D4F-BD5A-066C56B0CB8F}">
      <dgm:prSet/>
      <dgm:spPr/>
      <dgm:t>
        <a:bodyPr/>
        <a:lstStyle/>
        <a:p>
          <a:r>
            <a:rPr kumimoji="1" lang="zh-CN" altLang="en-US" smtClean="0"/>
            <a:t>软件和软件的差别很大</a:t>
          </a:r>
          <a:endParaRPr kumimoji="1" lang="zh-CN" altLang="en-US" dirty="0"/>
        </a:p>
      </dgm:t>
    </dgm:pt>
    <dgm:pt modelId="{7B3E3528-F8D3-2245-8761-CFE9B6A6B7E4}" type="parTrans" cxnId="{56FEF785-5077-C249-B4A4-097B0784118A}">
      <dgm:prSet/>
      <dgm:spPr/>
      <dgm:t>
        <a:bodyPr/>
        <a:lstStyle/>
        <a:p>
          <a:endParaRPr lang="zh-CN" altLang="en-US"/>
        </a:p>
      </dgm:t>
    </dgm:pt>
    <dgm:pt modelId="{EE624994-C072-454D-8404-28E835FC9CEA}" type="sibTrans" cxnId="{56FEF785-5077-C249-B4A4-097B0784118A}">
      <dgm:prSet/>
      <dgm:spPr/>
      <dgm:t>
        <a:bodyPr/>
        <a:lstStyle/>
        <a:p>
          <a:endParaRPr lang="zh-CN" altLang="en-US"/>
        </a:p>
      </dgm:t>
    </dgm:pt>
    <dgm:pt modelId="{2FDB39E8-5D22-BC4A-9DBB-AFA5A0EB851D}" type="pres">
      <dgm:prSet presAssocID="{290353DC-C307-BE40-87BC-EC4A0462CA0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C91FD156-7872-C342-A932-A1DEDDC01D62}" type="pres">
      <dgm:prSet presAssocID="{290353DC-C307-BE40-87BC-EC4A0462CA08}" presName="Name1" presStyleCnt="0"/>
      <dgm:spPr/>
    </dgm:pt>
    <dgm:pt modelId="{E0988F0C-6007-2046-ABE2-157FA5FB8AA2}" type="pres">
      <dgm:prSet presAssocID="{290353DC-C307-BE40-87BC-EC4A0462CA08}" presName="cycle" presStyleCnt="0"/>
      <dgm:spPr/>
    </dgm:pt>
    <dgm:pt modelId="{E36F2F05-ED98-994F-B3AA-F1041F7E1652}" type="pres">
      <dgm:prSet presAssocID="{290353DC-C307-BE40-87BC-EC4A0462CA08}" presName="srcNode" presStyleLbl="node1" presStyleIdx="0" presStyleCnt="3"/>
      <dgm:spPr/>
    </dgm:pt>
    <dgm:pt modelId="{E27D3244-D440-C74C-B54E-CFB65E83A623}" type="pres">
      <dgm:prSet presAssocID="{290353DC-C307-BE40-87BC-EC4A0462CA08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B40438F3-666B-3C48-9AA4-99E0E891CC44}" type="pres">
      <dgm:prSet presAssocID="{290353DC-C307-BE40-87BC-EC4A0462CA08}" presName="extraNode" presStyleLbl="node1" presStyleIdx="0" presStyleCnt="3"/>
      <dgm:spPr/>
    </dgm:pt>
    <dgm:pt modelId="{70A474D7-79CD-6241-BCC2-2F3E1E3AD40F}" type="pres">
      <dgm:prSet presAssocID="{290353DC-C307-BE40-87BC-EC4A0462CA08}" presName="dstNode" presStyleLbl="node1" presStyleIdx="0" presStyleCnt="3"/>
      <dgm:spPr/>
    </dgm:pt>
    <dgm:pt modelId="{C395D789-A813-6C49-8679-9BDF5BB27509}" type="pres">
      <dgm:prSet presAssocID="{F9D30243-3B14-EC45-A5A5-5AA425FB2C06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642EDD4-9430-BE4B-A221-7730D391AACA}" type="pres">
      <dgm:prSet presAssocID="{F9D30243-3B14-EC45-A5A5-5AA425FB2C06}" presName="accent_1" presStyleCnt="0"/>
      <dgm:spPr/>
    </dgm:pt>
    <dgm:pt modelId="{55DDE123-869F-5347-ABF5-7227B86F3D5A}" type="pres">
      <dgm:prSet presAssocID="{F9D30243-3B14-EC45-A5A5-5AA425FB2C06}" presName="accentRepeatNode" presStyleLbl="solidFgAcc1" presStyleIdx="0" presStyleCnt="3"/>
      <dgm:spPr/>
    </dgm:pt>
    <dgm:pt modelId="{CB78FC61-FE6E-7F4A-B585-D56DDFEC4F86}" type="pres">
      <dgm:prSet presAssocID="{6F4CBA8B-2B6A-5B4B-B17C-E4E08B4B4229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F992DD2-DD6E-C644-A84D-4F7CF01B07F7}" type="pres">
      <dgm:prSet presAssocID="{6F4CBA8B-2B6A-5B4B-B17C-E4E08B4B4229}" presName="accent_2" presStyleCnt="0"/>
      <dgm:spPr/>
    </dgm:pt>
    <dgm:pt modelId="{E49DF8C4-56C4-F04C-A963-DAEB8DDC06AC}" type="pres">
      <dgm:prSet presAssocID="{6F4CBA8B-2B6A-5B4B-B17C-E4E08B4B4229}" presName="accentRepeatNode" presStyleLbl="solidFgAcc1" presStyleIdx="1" presStyleCnt="3"/>
      <dgm:spPr/>
    </dgm:pt>
    <dgm:pt modelId="{C4B8CB47-3E9C-4341-8216-4A6F6FB53836}" type="pres">
      <dgm:prSet presAssocID="{C516403F-26E6-8D4F-BD5A-066C56B0CB8F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9F1B0B5-1F19-1145-955E-2BA953D6A610}" type="pres">
      <dgm:prSet presAssocID="{C516403F-26E6-8D4F-BD5A-066C56B0CB8F}" presName="accent_3" presStyleCnt="0"/>
      <dgm:spPr/>
    </dgm:pt>
    <dgm:pt modelId="{289D3C28-F598-E944-8643-A9A12A064ABD}" type="pres">
      <dgm:prSet presAssocID="{C516403F-26E6-8D4F-BD5A-066C56B0CB8F}" presName="accentRepeatNode" presStyleLbl="solidFgAcc1" presStyleIdx="2" presStyleCnt="3"/>
      <dgm:spPr/>
    </dgm:pt>
  </dgm:ptLst>
  <dgm:cxnLst>
    <dgm:cxn modelId="{54BAE713-C033-DE48-AE86-DD51F581C06C}" type="presOf" srcId="{290353DC-C307-BE40-87BC-EC4A0462CA08}" destId="{2FDB39E8-5D22-BC4A-9DBB-AFA5A0EB851D}" srcOrd="0" destOrd="0" presId="urn:microsoft.com/office/officeart/2008/layout/VerticalCurvedList"/>
    <dgm:cxn modelId="{4D7F77E8-A181-3E41-BED4-6D3DCFAAC20E}" type="presOf" srcId="{6F4CBA8B-2B6A-5B4B-B17C-E4E08B4B4229}" destId="{CB78FC61-FE6E-7F4A-B585-D56DDFEC4F86}" srcOrd="0" destOrd="0" presId="urn:microsoft.com/office/officeart/2008/layout/VerticalCurvedList"/>
    <dgm:cxn modelId="{E3C9EB0B-1DF5-FE42-B720-2DF1195D21D7}" srcId="{290353DC-C307-BE40-87BC-EC4A0462CA08}" destId="{6F4CBA8B-2B6A-5B4B-B17C-E4E08B4B4229}" srcOrd="1" destOrd="0" parTransId="{B14DB0A8-91CA-6545-A5A3-B6B28EAE5DCE}" sibTransId="{8538F57A-FC8D-BA4C-AA89-E7DADF9C4159}"/>
    <dgm:cxn modelId="{B33A037F-EE5A-F64D-92D1-3718D0C859C3}" type="presOf" srcId="{C516403F-26E6-8D4F-BD5A-066C56B0CB8F}" destId="{C4B8CB47-3E9C-4341-8216-4A6F6FB53836}" srcOrd="0" destOrd="0" presId="urn:microsoft.com/office/officeart/2008/layout/VerticalCurvedList"/>
    <dgm:cxn modelId="{FC5E0247-784C-5942-8CA1-EC3F550F9B75}" srcId="{290353DC-C307-BE40-87BC-EC4A0462CA08}" destId="{F9D30243-3B14-EC45-A5A5-5AA425FB2C06}" srcOrd="0" destOrd="0" parTransId="{75D601F1-036C-4A41-896C-EAFF703E65DB}" sibTransId="{B9E2F7A1-D081-7B4E-922A-52904C7DE021}"/>
    <dgm:cxn modelId="{4F7EC6DF-A6F3-5644-A059-6842DB4B6B09}" type="presOf" srcId="{F9D30243-3B14-EC45-A5A5-5AA425FB2C06}" destId="{C395D789-A813-6C49-8679-9BDF5BB27509}" srcOrd="0" destOrd="0" presId="urn:microsoft.com/office/officeart/2008/layout/VerticalCurvedList"/>
    <dgm:cxn modelId="{56FEF785-5077-C249-B4A4-097B0784118A}" srcId="{290353DC-C307-BE40-87BC-EC4A0462CA08}" destId="{C516403F-26E6-8D4F-BD5A-066C56B0CB8F}" srcOrd="2" destOrd="0" parTransId="{7B3E3528-F8D3-2245-8761-CFE9B6A6B7E4}" sibTransId="{EE624994-C072-454D-8404-28E835FC9CEA}"/>
    <dgm:cxn modelId="{7CB9F339-05F1-AF49-8B94-4DD59B504DF3}" type="presOf" srcId="{B9E2F7A1-D081-7B4E-922A-52904C7DE021}" destId="{E27D3244-D440-C74C-B54E-CFB65E83A623}" srcOrd="0" destOrd="0" presId="urn:microsoft.com/office/officeart/2008/layout/VerticalCurvedList"/>
    <dgm:cxn modelId="{9DE5E7EE-980A-4849-90F2-F4BF4CE67A6E}" type="presParOf" srcId="{2FDB39E8-5D22-BC4A-9DBB-AFA5A0EB851D}" destId="{C91FD156-7872-C342-A932-A1DEDDC01D62}" srcOrd="0" destOrd="0" presId="urn:microsoft.com/office/officeart/2008/layout/VerticalCurvedList"/>
    <dgm:cxn modelId="{E055AD35-7D19-BA48-8909-C2A9894FCCC4}" type="presParOf" srcId="{C91FD156-7872-C342-A932-A1DEDDC01D62}" destId="{E0988F0C-6007-2046-ABE2-157FA5FB8AA2}" srcOrd="0" destOrd="0" presId="urn:microsoft.com/office/officeart/2008/layout/VerticalCurvedList"/>
    <dgm:cxn modelId="{B093C469-F540-A845-AAB5-2149BCC51C96}" type="presParOf" srcId="{E0988F0C-6007-2046-ABE2-157FA5FB8AA2}" destId="{E36F2F05-ED98-994F-B3AA-F1041F7E1652}" srcOrd="0" destOrd="0" presId="urn:microsoft.com/office/officeart/2008/layout/VerticalCurvedList"/>
    <dgm:cxn modelId="{10E9086E-3BEC-384B-B2C0-E936BBB5AB91}" type="presParOf" srcId="{E0988F0C-6007-2046-ABE2-157FA5FB8AA2}" destId="{E27D3244-D440-C74C-B54E-CFB65E83A623}" srcOrd="1" destOrd="0" presId="urn:microsoft.com/office/officeart/2008/layout/VerticalCurvedList"/>
    <dgm:cxn modelId="{4A2D6509-FFC5-5B41-B16E-B4AC7A24478A}" type="presParOf" srcId="{E0988F0C-6007-2046-ABE2-157FA5FB8AA2}" destId="{B40438F3-666B-3C48-9AA4-99E0E891CC44}" srcOrd="2" destOrd="0" presId="urn:microsoft.com/office/officeart/2008/layout/VerticalCurvedList"/>
    <dgm:cxn modelId="{886B65A4-0F33-5641-A3FB-9EA2BD81D57F}" type="presParOf" srcId="{E0988F0C-6007-2046-ABE2-157FA5FB8AA2}" destId="{70A474D7-79CD-6241-BCC2-2F3E1E3AD40F}" srcOrd="3" destOrd="0" presId="urn:microsoft.com/office/officeart/2008/layout/VerticalCurvedList"/>
    <dgm:cxn modelId="{6C305A0E-7DD4-7241-AB7D-3BE735822B92}" type="presParOf" srcId="{C91FD156-7872-C342-A932-A1DEDDC01D62}" destId="{C395D789-A813-6C49-8679-9BDF5BB27509}" srcOrd="1" destOrd="0" presId="urn:microsoft.com/office/officeart/2008/layout/VerticalCurvedList"/>
    <dgm:cxn modelId="{ABA4AD64-9E34-1447-A294-CC12A7A235B9}" type="presParOf" srcId="{C91FD156-7872-C342-A932-A1DEDDC01D62}" destId="{5642EDD4-9430-BE4B-A221-7730D391AACA}" srcOrd="2" destOrd="0" presId="urn:microsoft.com/office/officeart/2008/layout/VerticalCurvedList"/>
    <dgm:cxn modelId="{AF246DF0-524B-024D-8CCF-A7C358BD8BCC}" type="presParOf" srcId="{5642EDD4-9430-BE4B-A221-7730D391AACA}" destId="{55DDE123-869F-5347-ABF5-7227B86F3D5A}" srcOrd="0" destOrd="0" presId="urn:microsoft.com/office/officeart/2008/layout/VerticalCurvedList"/>
    <dgm:cxn modelId="{CBF6E214-C9A2-4344-B9E7-17AEF1586932}" type="presParOf" srcId="{C91FD156-7872-C342-A932-A1DEDDC01D62}" destId="{CB78FC61-FE6E-7F4A-B585-D56DDFEC4F86}" srcOrd="3" destOrd="0" presId="urn:microsoft.com/office/officeart/2008/layout/VerticalCurvedList"/>
    <dgm:cxn modelId="{EF25CC4D-DC80-8D4E-9CAA-18E01E5370E7}" type="presParOf" srcId="{C91FD156-7872-C342-A932-A1DEDDC01D62}" destId="{9F992DD2-DD6E-C644-A84D-4F7CF01B07F7}" srcOrd="4" destOrd="0" presId="urn:microsoft.com/office/officeart/2008/layout/VerticalCurvedList"/>
    <dgm:cxn modelId="{03DF0FD4-B380-B043-A43A-1721FEC07629}" type="presParOf" srcId="{9F992DD2-DD6E-C644-A84D-4F7CF01B07F7}" destId="{E49DF8C4-56C4-F04C-A963-DAEB8DDC06AC}" srcOrd="0" destOrd="0" presId="urn:microsoft.com/office/officeart/2008/layout/VerticalCurvedList"/>
    <dgm:cxn modelId="{1C6ACEF9-A7E5-664A-8DC4-884B1E41D1B4}" type="presParOf" srcId="{C91FD156-7872-C342-A932-A1DEDDC01D62}" destId="{C4B8CB47-3E9C-4341-8216-4A6F6FB53836}" srcOrd="5" destOrd="0" presId="urn:microsoft.com/office/officeart/2008/layout/VerticalCurvedList"/>
    <dgm:cxn modelId="{890BA3C1-83E0-DF46-B96F-48FF4CDE787F}" type="presParOf" srcId="{C91FD156-7872-C342-A932-A1DEDDC01D62}" destId="{E9F1B0B5-1F19-1145-955E-2BA953D6A610}" srcOrd="6" destOrd="0" presId="urn:microsoft.com/office/officeart/2008/layout/VerticalCurvedList"/>
    <dgm:cxn modelId="{57084BBE-2419-9449-9E09-32A9B5084348}" type="presParOf" srcId="{E9F1B0B5-1F19-1145-955E-2BA953D6A610}" destId="{289D3C28-F598-E944-8643-A9A12A064A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7BEEC63-9D34-294D-BBF9-AE0E7AC70139}" type="doc">
      <dgm:prSet loTypeId="urn:microsoft.com/office/officeart/2005/8/layout/hChevron3" loCatId="" qsTypeId="urn:microsoft.com/office/officeart/2005/8/quickstyle/3D3" qsCatId="3D" csTypeId="urn:microsoft.com/office/officeart/2005/8/colors/accent1_2" csCatId="accent1" phldr="1"/>
      <dgm:spPr/>
    </dgm:pt>
    <dgm:pt modelId="{06A90EEC-E4CB-D84E-A9EB-34BFC28769E4}">
      <dgm:prSet phldrT="[文本]"/>
      <dgm:spPr/>
      <dgm:t>
        <a:bodyPr/>
        <a:lstStyle/>
        <a:p>
          <a:r>
            <a:rPr lang="zh-CN" altLang="en-US" dirty="0" smtClean="0"/>
            <a:t>黄金十年</a:t>
          </a:r>
          <a:endParaRPr lang="zh-CN" altLang="en-US" dirty="0"/>
        </a:p>
      </dgm:t>
    </dgm:pt>
    <dgm:pt modelId="{1B4401A2-0622-5A44-B8B7-63BEE5AD9228}" type="parTrans" cxnId="{30667ACE-CFFC-C441-A0A4-621089DE24FA}">
      <dgm:prSet/>
      <dgm:spPr/>
      <dgm:t>
        <a:bodyPr/>
        <a:lstStyle/>
        <a:p>
          <a:endParaRPr lang="zh-CN" altLang="en-US"/>
        </a:p>
      </dgm:t>
    </dgm:pt>
    <dgm:pt modelId="{C6F7252D-5FCE-714C-B26F-358AAE4B0967}" type="sibTrans" cxnId="{30667ACE-CFFC-C441-A0A4-621089DE24FA}">
      <dgm:prSet/>
      <dgm:spPr/>
      <dgm:t>
        <a:bodyPr/>
        <a:lstStyle/>
        <a:p>
          <a:endParaRPr lang="zh-CN" altLang="en-US"/>
        </a:p>
      </dgm:t>
    </dgm:pt>
    <dgm:pt modelId="{51995AF5-B79F-7B41-BF68-6BDDBBEC6891}">
      <dgm:prSet phldrT="[文本]"/>
      <dgm:spPr/>
      <dgm:t>
        <a:bodyPr/>
        <a:lstStyle/>
        <a:p>
          <a:r>
            <a:rPr lang="zh-CN" altLang="en-US" dirty="0" smtClean="0"/>
            <a:t>白银十年</a:t>
          </a:r>
          <a:endParaRPr lang="zh-CN" altLang="en-US" dirty="0"/>
        </a:p>
      </dgm:t>
    </dgm:pt>
    <dgm:pt modelId="{0E98897E-9E09-A64F-8B94-FB9EFC6B74CF}" type="parTrans" cxnId="{837CAB4A-4046-5642-A1ED-BE6D9835383C}">
      <dgm:prSet/>
      <dgm:spPr/>
      <dgm:t>
        <a:bodyPr/>
        <a:lstStyle/>
        <a:p>
          <a:endParaRPr lang="zh-CN" altLang="en-US"/>
        </a:p>
      </dgm:t>
    </dgm:pt>
    <dgm:pt modelId="{A38A96D5-4CFA-164F-8D60-FAC6CC1A4078}" type="sibTrans" cxnId="{837CAB4A-4046-5642-A1ED-BE6D9835383C}">
      <dgm:prSet/>
      <dgm:spPr/>
      <dgm:t>
        <a:bodyPr/>
        <a:lstStyle/>
        <a:p>
          <a:endParaRPr lang="zh-CN" altLang="en-US"/>
        </a:p>
      </dgm:t>
    </dgm:pt>
    <dgm:pt modelId="{C8D3E8CB-3AE9-4A4A-BFA9-DF5E41F37F5D}">
      <dgm:prSet phldrT="[文本]"/>
      <dgm:spPr/>
      <dgm:t>
        <a:bodyPr/>
        <a:lstStyle/>
        <a:p>
          <a:r>
            <a:rPr lang="zh-CN" altLang="en-US" dirty="0" smtClean="0"/>
            <a:t>黑铁十年</a:t>
          </a:r>
          <a:endParaRPr lang="zh-CN" altLang="en-US" dirty="0"/>
        </a:p>
      </dgm:t>
    </dgm:pt>
    <dgm:pt modelId="{5EB0BAD6-0C3E-5047-91BB-FCD00BF7408D}" type="parTrans" cxnId="{9247E9F7-FA10-4F40-8753-CDB4F6066F65}">
      <dgm:prSet/>
      <dgm:spPr/>
      <dgm:t>
        <a:bodyPr/>
        <a:lstStyle/>
        <a:p>
          <a:endParaRPr lang="zh-CN" altLang="en-US"/>
        </a:p>
      </dgm:t>
    </dgm:pt>
    <dgm:pt modelId="{39D0D451-38AB-A943-833C-737FC3434431}" type="sibTrans" cxnId="{9247E9F7-FA10-4F40-8753-CDB4F6066F65}">
      <dgm:prSet/>
      <dgm:spPr/>
      <dgm:t>
        <a:bodyPr/>
        <a:lstStyle/>
        <a:p>
          <a:endParaRPr lang="zh-CN" altLang="en-US"/>
        </a:p>
      </dgm:t>
    </dgm:pt>
    <dgm:pt modelId="{59E68C23-FA16-3F48-A59C-C49B18814EF7}" type="pres">
      <dgm:prSet presAssocID="{E7BEEC63-9D34-294D-BBF9-AE0E7AC70139}" presName="Name0" presStyleCnt="0">
        <dgm:presLayoutVars>
          <dgm:dir/>
          <dgm:resizeHandles val="exact"/>
        </dgm:presLayoutVars>
      </dgm:prSet>
      <dgm:spPr/>
    </dgm:pt>
    <dgm:pt modelId="{E918DA81-9404-3842-A9CE-EF23FE0D7F70}" type="pres">
      <dgm:prSet presAssocID="{06A90EEC-E4CB-D84E-A9EB-34BFC28769E4}" presName="parTxOnly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7150041-0123-654F-9B96-38674A824868}" type="pres">
      <dgm:prSet presAssocID="{C6F7252D-5FCE-714C-B26F-358AAE4B0967}" presName="parSpace" presStyleCnt="0"/>
      <dgm:spPr/>
    </dgm:pt>
    <dgm:pt modelId="{400EF17D-B96C-5042-9ACE-276146760DC5}" type="pres">
      <dgm:prSet presAssocID="{51995AF5-B79F-7B41-BF68-6BDDBBEC6891}" presName="parTxOnly" presStyleLbl="node1" presStyleIdx="1" presStyleCnt="3" custLinFactNeighborX="-18611" custLinFactNeighborY="1316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8C3BDA8-4327-8142-9620-EA103E66C079}" type="pres">
      <dgm:prSet presAssocID="{A38A96D5-4CFA-164F-8D60-FAC6CC1A4078}" presName="parSpace" presStyleCnt="0"/>
      <dgm:spPr/>
    </dgm:pt>
    <dgm:pt modelId="{08D3BAF2-D957-3C41-A5C9-822B7BC15D74}" type="pres">
      <dgm:prSet presAssocID="{C8D3E8CB-3AE9-4A4A-BFA9-DF5E41F37F5D}" presName="parTxOnly" presStyleLbl="node1" presStyleIdx="2" presStyleCnt="3" custLinFactNeighborY="346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0667ACE-CFFC-C441-A0A4-621089DE24FA}" srcId="{E7BEEC63-9D34-294D-BBF9-AE0E7AC70139}" destId="{06A90EEC-E4CB-D84E-A9EB-34BFC28769E4}" srcOrd="0" destOrd="0" parTransId="{1B4401A2-0622-5A44-B8B7-63BEE5AD9228}" sibTransId="{C6F7252D-5FCE-714C-B26F-358AAE4B0967}"/>
    <dgm:cxn modelId="{9247E9F7-FA10-4F40-8753-CDB4F6066F65}" srcId="{E7BEEC63-9D34-294D-BBF9-AE0E7AC70139}" destId="{C8D3E8CB-3AE9-4A4A-BFA9-DF5E41F37F5D}" srcOrd="2" destOrd="0" parTransId="{5EB0BAD6-0C3E-5047-91BB-FCD00BF7408D}" sibTransId="{39D0D451-38AB-A943-833C-737FC3434431}"/>
    <dgm:cxn modelId="{837CAB4A-4046-5642-A1ED-BE6D9835383C}" srcId="{E7BEEC63-9D34-294D-BBF9-AE0E7AC70139}" destId="{51995AF5-B79F-7B41-BF68-6BDDBBEC6891}" srcOrd="1" destOrd="0" parTransId="{0E98897E-9E09-A64F-8B94-FB9EFC6B74CF}" sibTransId="{A38A96D5-4CFA-164F-8D60-FAC6CC1A4078}"/>
    <dgm:cxn modelId="{547FAF3C-4E3F-0C46-A856-F3DA7B795CA0}" type="presOf" srcId="{E7BEEC63-9D34-294D-BBF9-AE0E7AC70139}" destId="{59E68C23-FA16-3F48-A59C-C49B18814EF7}" srcOrd="0" destOrd="0" presId="urn:microsoft.com/office/officeart/2005/8/layout/hChevron3"/>
    <dgm:cxn modelId="{B18F4C07-EAA4-A941-9F6B-B65FE6D86122}" type="presOf" srcId="{51995AF5-B79F-7B41-BF68-6BDDBBEC6891}" destId="{400EF17D-B96C-5042-9ACE-276146760DC5}" srcOrd="0" destOrd="0" presId="urn:microsoft.com/office/officeart/2005/8/layout/hChevron3"/>
    <dgm:cxn modelId="{BD6B6D20-D01F-6B45-9157-570D3475A6CE}" type="presOf" srcId="{C8D3E8CB-3AE9-4A4A-BFA9-DF5E41F37F5D}" destId="{08D3BAF2-D957-3C41-A5C9-822B7BC15D74}" srcOrd="0" destOrd="0" presId="urn:microsoft.com/office/officeart/2005/8/layout/hChevron3"/>
    <dgm:cxn modelId="{93C4CAB9-F1D4-134D-AC5A-6007D7D6E7F6}" type="presOf" srcId="{06A90EEC-E4CB-D84E-A9EB-34BFC28769E4}" destId="{E918DA81-9404-3842-A9CE-EF23FE0D7F70}" srcOrd="0" destOrd="0" presId="urn:microsoft.com/office/officeart/2005/8/layout/hChevron3"/>
    <dgm:cxn modelId="{12DA28AF-FEBA-8444-B074-91686699B787}" type="presParOf" srcId="{59E68C23-FA16-3F48-A59C-C49B18814EF7}" destId="{E918DA81-9404-3842-A9CE-EF23FE0D7F70}" srcOrd="0" destOrd="0" presId="urn:microsoft.com/office/officeart/2005/8/layout/hChevron3"/>
    <dgm:cxn modelId="{099D08EB-AD79-C84E-A37F-C2496A924928}" type="presParOf" srcId="{59E68C23-FA16-3F48-A59C-C49B18814EF7}" destId="{77150041-0123-654F-9B96-38674A824868}" srcOrd="1" destOrd="0" presId="urn:microsoft.com/office/officeart/2005/8/layout/hChevron3"/>
    <dgm:cxn modelId="{DE651E84-DF3C-5A4E-807A-EE3D2AA588D8}" type="presParOf" srcId="{59E68C23-FA16-3F48-A59C-C49B18814EF7}" destId="{400EF17D-B96C-5042-9ACE-276146760DC5}" srcOrd="2" destOrd="0" presId="urn:microsoft.com/office/officeart/2005/8/layout/hChevron3"/>
    <dgm:cxn modelId="{76959705-1268-D245-8ED6-BA0A2DDA0529}" type="presParOf" srcId="{59E68C23-FA16-3F48-A59C-C49B18814EF7}" destId="{A8C3BDA8-4327-8142-9620-EA103E66C079}" srcOrd="3" destOrd="0" presId="urn:microsoft.com/office/officeart/2005/8/layout/hChevron3"/>
    <dgm:cxn modelId="{8FA84B85-F6D7-E345-8134-07C4EA4209CD}" type="presParOf" srcId="{59E68C23-FA16-3F48-A59C-C49B18814EF7}" destId="{08D3BAF2-D957-3C41-A5C9-822B7BC15D74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0392FE-812C-5B4E-9FFD-176749CD7B74}">
      <dsp:nvSpPr>
        <dsp:cNvPr id="0" name=""/>
        <dsp:cNvSpPr/>
      </dsp:nvSpPr>
      <dsp:spPr>
        <a:xfrm>
          <a:off x="2158584" y="61191"/>
          <a:ext cx="2937199" cy="293719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200" kern="1200" dirty="0" smtClean="0">
              <a:solidFill>
                <a:srgbClr val="7030A0"/>
              </a:solidFill>
            </a:rPr>
            <a:t>你所擅长的</a:t>
          </a:r>
          <a:endParaRPr lang="zh-CN" altLang="en-US" sz="4200" kern="1200" dirty="0">
            <a:solidFill>
              <a:srgbClr val="7030A0"/>
            </a:solidFill>
          </a:endParaRPr>
        </a:p>
      </dsp:txBody>
      <dsp:txXfrm>
        <a:off x="2550210" y="575201"/>
        <a:ext cx="2153946" cy="1321739"/>
      </dsp:txXfrm>
    </dsp:sp>
    <dsp:sp modelId="{3BC7C8A6-B52E-494A-B0DD-EC8A43002189}">
      <dsp:nvSpPr>
        <dsp:cNvPr id="0" name=""/>
        <dsp:cNvSpPr/>
      </dsp:nvSpPr>
      <dsp:spPr>
        <a:xfrm>
          <a:off x="3218423" y="1896941"/>
          <a:ext cx="2937199" cy="293719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200" kern="1200" dirty="0" smtClean="0">
              <a:solidFill>
                <a:schemeClr val="accent3">
                  <a:lumMod val="50000"/>
                </a:schemeClr>
              </a:solidFill>
            </a:rPr>
            <a:t>你所热爱的</a:t>
          </a:r>
          <a:endParaRPr lang="zh-CN" altLang="en-US" sz="42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4116717" y="2655718"/>
        <a:ext cx="1762319" cy="1615459"/>
      </dsp:txXfrm>
    </dsp:sp>
    <dsp:sp modelId="{020AE63A-8AE9-0E43-A375-213914F68142}">
      <dsp:nvSpPr>
        <dsp:cNvPr id="0" name=""/>
        <dsp:cNvSpPr/>
      </dsp:nvSpPr>
      <dsp:spPr>
        <a:xfrm>
          <a:off x="1098744" y="1896941"/>
          <a:ext cx="2937199" cy="293719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200" kern="1200" dirty="0" smtClean="0">
              <a:solidFill>
                <a:schemeClr val="accent6">
                  <a:lumMod val="50000"/>
                </a:schemeClr>
              </a:solidFill>
            </a:rPr>
            <a:t>世界所需要的</a:t>
          </a:r>
          <a:endParaRPr lang="zh-CN" altLang="en-US" sz="4200" kern="1200" dirty="0">
            <a:solidFill>
              <a:schemeClr val="accent6">
                <a:lumMod val="50000"/>
              </a:schemeClr>
            </a:solidFill>
          </a:endParaRPr>
        </a:p>
      </dsp:txBody>
      <dsp:txXfrm>
        <a:off x="1375330" y="2655718"/>
        <a:ext cx="1762319" cy="161545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46CCDA-69F9-054C-A3D6-EE88672E571B}">
      <dsp:nvSpPr>
        <dsp:cNvPr id="0" name=""/>
        <dsp:cNvSpPr/>
      </dsp:nvSpPr>
      <dsp:spPr>
        <a:xfrm rot="5400000">
          <a:off x="159868" y="707235"/>
          <a:ext cx="598785" cy="68169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6D702D1-8D39-5743-B528-B1A76A76ABC6}">
      <dsp:nvSpPr>
        <dsp:cNvPr id="0" name=""/>
        <dsp:cNvSpPr/>
      </dsp:nvSpPr>
      <dsp:spPr>
        <a:xfrm>
          <a:off x="1226" y="56973"/>
          <a:ext cx="1008002" cy="705568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想十年</a:t>
          </a:r>
          <a:endParaRPr lang="zh-CN" altLang="en-US" sz="2000" kern="1200" dirty="0"/>
        </a:p>
      </dsp:txBody>
      <dsp:txXfrm>
        <a:off x="35675" y="91422"/>
        <a:ext cx="939104" cy="636670"/>
      </dsp:txXfrm>
    </dsp:sp>
    <dsp:sp modelId="{D1B00921-BC4E-C844-9880-1BA55143BCFA}">
      <dsp:nvSpPr>
        <dsp:cNvPr id="0" name=""/>
        <dsp:cNvSpPr/>
      </dsp:nvSpPr>
      <dsp:spPr>
        <a:xfrm>
          <a:off x="1009228" y="110761"/>
          <a:ext cx="733124" cy="570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700" kern="1200" dirty="0" smtClean="0"/>
            <a:t>找一个细分领域</a:t>
          </a:r>
          <a:endParaRPr lang="zh-CN" altLang="en-US" sz="700" kern="1200" dirty="0"/>
        </a:p>
      </dsp:txBody>
      <dsp:txXfrm>
        <a:off x="1009228" y="110761"/>
        <a:ext cx="733124" cy="570271"/>
      </dsp:txXfrm>
    </dsp:sp>
    <dsp:sp modelId="{C8FB02EB-8E43-2C4B-9F5B-04EE3317E070}">
      <dsp:nvSpPr>
        <dsp:cNvPr id="0" name=""/>
        <dsp:cNvSpPr/>
      </dsp:nvSpPr>
      <dsp:spPr>
        <a:xfrm rot="5400000">
          <a:off x="995609" y="1499821"/>
          <a:ext cx="598785" cy="68169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7BD2A01-4776-F14F-935F-4E980A30FE44}">
      <dsp:nvSpPr>
        <dsp:cNvPr id="0" name=""/>
        <dsp:cNvSpPr/>
      </dsp:nvSpPr>
      <dsp:spPr>
        <a:xfrm>
          <a:off x="836967" y="836056"/>
          <a:ext cx="1008002" cy="705568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看三年</a:t>
          </a:r>
          <a:endParaRPr lang="zh-CN" altLang="en-US" sz="2000" kern="1200" dirty="0"/>
        </a:p>
      </dsp:txBody>
      <dsp:txXfrm>
        <a:off x="871416" y="870505"/>
        <a:ext cx="939104" cy="636670"/>
      </dsp:txXfrm>
    </dsp:sp>
    <dsp:sp modelId="{C733579F-537C-5348-994A-565B04E1076D}">
      <dsp:nvSpPr>
        <dsp:cNvPr id="0" name=""/>
        <dsp:cNvSpPr/>
      </dsp:nvSpPr>
      <dsp:spPr>
        <a:xfrm>
          <a:off x="1844969" y="903348"/>
          <a:ext cx="733124" cy="570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700" kern="1200" dirty="0" smtClean="0"/>
            <a:t>根据不同的成长路线，让自己成为某一方面的专家</a:t>
          </a:r>
          <a:endParaRPr lang="zh-CN" altLang="en-US" sz="700" kern="1200" dirty="0"/>
        </a:p>
      </dsp:txBody>
      <dsp:txXfrm>
        <a:off x="1844969" y="903348"/>
        <a:ext cx="733124" cy="570271"/>
      </dsp:txXfrm>
    </dsp:sp>
    <dsp:sp modelId="{585AC2E0-F7BB-9740-A1C7-883E64A2944E}">
      <dsp:nvSpPr>
        <dsp:cNvPr id="0" name=""/>
        <dsp:cNvSpPr/>
      </dsp:nvSpPr>
      <dsp:spPr>
        <a:xfrm>
          <a:off x="1672708" y="1628642"/>
          <a:ext cx="1008002" cy="705568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做一年</a:t>
          </a:r>
          <a:endParaRPr lang="zh-CN" altLang="en-US" sz="2000" kern="1200" dirty="0"/>
        </a:p>
      </dsp:txBody>
      <dsp:txXfrm>
        <a:off x="1707157" y="1663091"/>
        <a:ext cx="939104" cy="636670"/>
      </dsp:txXfrm>
    </dsp:sp>
    <dsp:sp modelId="{F061BCCB-211F-5D4C-A9C7-193FA46E0888}">
      <dsp:nvSpPr>
        <dsp:cNvPr id="0" name=""/>
        <dsp:cNvSpPr/>
      </dsp:nvSpPr>
      <dsp:spPr>
        <a:xfrm>
          <a:off x="2680710" y="1695934"/>
          <a:ext cx="733124" cy="570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700" kern="1200" dirty="0" smtClean="0"/>
            <a:t>努力尝试，大方向不变小策略可以不断调整</a:t>
          </a:r>
          <a:endParaRPr lang="zh-CN" altLang="en-US" sz="700" kern="1200" dirty="0"/>
        </a:p>
      </dsp:txBody>
      <dsp:txXfrm>
        <a:off x="2680710" y="1695934"/>
        <a:ext cx="733124" cy="57027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C1DCA-A53E-3E46-A24D-83B75643E09B}">
      <dsp:nvSpPr>
        <dsp:cNvPr id="0" name=""/>
        <dsp:cNvSpPr/>
      </dsp:nvSpPr>
      <dsp:spPr>
        <a:xfrm>
          <a:off x="2740150" y="2021"/>
          <a:ext cx="898312" cy="449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硬技能</a:t>
          </a:r>
          <a:endParaRPr lang="zh-CN" altLang="en-US" sz="2000" kern="1200" dirty="0"/>
        </a:p>
      </dsp:txBody>
      <dsp:txXfrm>
        <a:off x="2753305" y="15176"/>
        <a:ext cx="872002" cy="422846"/>
      </dsp:txXfrm>
    </dsp:sp>
    <dsp:sp modelId="{70749BFD-E296-1A40-B2FF-D66CCEDE7E4E}">
      <dsp:nvSpPr>
        <dsp:cNvPr id="0" name=""/>
        <dsp:cNvSpPr/>
      </dsp:nvSpPr>
      <dsp:spPr>
        <a:xfrm>
          <a:off x="2784261" y="451177"/>
          <a:ext cx="91440" cy="33686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6867"/>
              </a:lnTo>
              <a:lnTo>
                <a:pt x="135551" y="336867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082E10-BEA5-FB4B-85E9-41A2B7051FB5}">
      <dsp:nvSpPr>
        <dsp:cNvPr id="0" name=""/>
        <dsp:cNvSpPr/>
      </dsp:nvSpPr>
      <dsp:spPr>
        <a:xfrm>
          <a:off x="2919812" y="563466"/>
          <a:ext cx="718649" cy="4491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7620" rIns="11430" bIns="762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00" kern="1200" dirty="0" smtClean="0"/>
            <a:t>精通一门最常用的语言</a:t>
          </a:r>
          <a:endParaRPr lang="zh-CN" altLang="en-US" sz="600" kern="1200" dirty="0"/>
        </a:p>
      </dsp:txBody>
      <dsp:txXfrm>
        <a:off x="2932967" y="576621"/>
        <a:ext cx="692339" cy="422846"/>
      </dsp:txXfrm>
    </dsp:sp>
    <dsp:sp modelId="{56B8E724-4578-1C47-A3DD-A31309FEFC07}">
      <dsp:nvSpPr>
        <dsp:cNvPr id="0" name=""/>
        <dsp:cNvSpPr/>
      </dsp:nvSpPr>
      <dsp:spPr>
        <a:xfrm>
          <a:off x="2784261" y="451177"/>
          <a:ext cx="91440" cy="8983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98312"/>
              </a:lnTo>
              <a:lnTo>
                <a:pt x="135551" y="898312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79BEFF-0D28-7245-A403-4171ACCD86E5}">
      <dsp:nvSpPr>
        <dsp:cNvPr id="0" name=""/>
        <dsp:cNvSpPr/>
      </dsp:nvSpPr>
      <dsp:spPr>
        <a:xfrm>
          <a:off x="2919812" y="1124911"/>
          <a:ext cx="718649" cy="4491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7620" rIns="11430" bIns="762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00" kern="1200" dirty="0" smtClean="0"/>
            <a:t>最常用平台的基本机制，</a:t>
          </a:r>
          <a:r>
            <a:rPr lang="en-US" altLang="zh-CN" sz="600" kern="1200" dirty="0" smtClean="0"/>
            <a:t>(</a:t>
          </a:r>
          <a:r>
            <a:rPr lang="zh-CN" altLang="en-US" sz="600" kern="1200" dirty="0" smtClean="0"/>
            <a:t>内存管理、线程机制</a:t>
          </a:r>
          <a:r>
            <a:rPr lang="en-US" altLang="zh-CN" sz="600" kern="1200" dirty="0" smtClean="0"/>
            <a:t>)</a:t>
          </a:r>
          <a:endParaRPr lang="zh-CN" altLang="en-US" sz="600" kern="1200" dirty="0"/>
        </a:p>
      </dsp:txBody>
      <dsp:txXfrm>
        <a:off x="2932967" y="1138066"/>
        <a:ext cx="692339" cy="422846"/>
      </dsp:txXfrm>
    </dsp:sp>
    <dsp:sp modelId="{375A2AE2-4BC6-A045-9F0C-EDCE0A489826}">
      <dsp:nvSpPr>
        <dsp:cNvPr id="0" name=""/>
        <dsp:cNvSpPr/>
      </dsp:nvSpPr>
      <dsp:spPr>
        <a:xfrm>
          <a:off x="2784261" y="451177"/>
          <a:ext cx="91440" cy="145975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59757"/>
              </a:lnTo>
              <a:lnTo>
                <a:pt x="135551" y="1459757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3DC2B2-5821-1043-9E9E-F55122D08B8A}">
      <dsp:nvSpPr>
        <dsp:cNvPr id="0" name=""/>
        <dsp:cNvSpPr/>
      </dsp:nvSpPr>
      <dsp:spPr>
        <a:xfrm>
          <a:off x="2919812" y="1686356"/>
          <a:ext cx="718649" cy="4491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7620" rIns="11430" bIns="762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600" kern="1200" dirty="0" smtClean="0"/>
            <a:t>《</a:t>
          </a:r>
          <a:r>
            <a:rPr lang="zh-CN" altLang="en-US" sz="600" kern="1200" dirty="0" smtClean="0"/>
            <a:t>代码大全</a:t>
          </a:r>
          <a:r>
            <a:rPr lang="en-US" altLang="zh-CN" sz="600" kern="1200" dirty="0" smtClean="0"/>
            <a:t>》</a:t>
          </a:r>
          <a:r>
            <a:rPr lang="zh-CN" altLang="en-US" sz="600" kern="1200" dirty="0" smtClean="0"/>
            <a:t>中的一切</a:t>
          </a:r>
          <a:endParaRPr lang="zh-CN" altLang="en-US" sz="600" kern="1200" dirty="0"/>
        </a:p>
      </dsp:txBody>
      <dsp:txXfrm>
        <a:off x="2932967" y="1699511"/>
        <a:ext cx="692339" cy="422846"/>
      </dsp:txXfrm>
    </dsp:sp>
    <dsp:sp modelId="{E3467912-945E-C843-86E0-BEED0F28734C}">
      <dsp:nvSpPr>
        <dsp:cNvPr id="0" name=""/>
        <dsp:cNvSpPr/>
      </dsp:nvSpPr>
      <dsp:spPr>
        <a:xfrm>
          <a:off x="2784261" y="451177"/>
          <a:ext cx="91440" cy="202120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21202"/>
              </a:lnTo>
              <a:lnTo>
                <a:pt x="135551" y="2021202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ABF5C7-B7A1-A444-8E61-E890A3961BB0}">
      <dsp:nvSpPr>
        <dsp:cNvPr id="0" name=""/>
        <dsp:cNvSpPr/>
      </dsp:nvSpPr>
      <dsp:spPr>
        <a:xfrm>
          <a:off x="2919812" y="2247801"/>
          <a:ext cx="718649" cy="4491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7620" rIns="11430" bIns="762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00" kern="1200" dirty="0" smtClean="0"/>
            <a:t>积累一定代码量</a:t>
          </a:r>
          <a:endParaRPr lang="zh-CN" altLang="en-US" sz="600" kern="1200" dirty="0"/>
        </a:p>
      </dsp:txBody>
      <dsp:txXfrm>
        <a:off x="2932967" y="2260956"/>
        <a:ext cx="692339" cy="422846"/>
      </dsp:txXfrm>
    </dsp:sp>
    <dsp:sp modelId="{AAA97263-49C7-494E-A13A-1F0C21E8368E}">
      <dsp:nvSpPr>
        <dsp:cNvPr id="0" name=""/>
        <dsp:cNvSpPr/>
      </dsp:nvSpPr>
      <dsp:spPr>
        <a:xfrm>
          <a:off x="2784261" y="451177"/>
          <a:ext cx="91440" cy="25826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82647"/>
              </a:lnTo>
              <a:lnTo>
                <a:pt x="135551" y="2582647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1B4E2-76E1-8C4E-B5D5-921C8B13C4BF}">
      <dsp:nvSpPr>
        <dsp:cNvPr id="0" name=""/>
        <dsp:cNvSpPr/>
      </dsp:nvSpPr>
      <dsp:spPr>
        <a:xfrm>
          <a:off x="2919812" y="2809247"/>
          <a:ext cx="718649" cy="4491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7620" rIns="11430" bIns="762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00" kern="1200" dirty="0" smtClean="0"/>
            <a:t>掌握一定数据结构和算法</a:t>
          </a:r>
          <a:endParaRPr lang="zh-CN" altLang="en-US" sz="600" kern="1200" dirty="0"/>
        </a:p>
      </dsp:txBody>
      <dsp:txXfrm>
        <a:off x="2932967" y="2822402"/>
        <a:ext cx="692339" cy="422846"/>
      </dsp:txXfrm>
    </dsp:sp>
    <dsp:sp modelId="{D8E8F8A9-60DE-9A40-9416-438051F49E08}">
      <dsp:nvSpPr>
        <dsp:cNvPr id="0" name=""/>
        <dsp:cNvSpPr/>
      </dsp:nvSpPr>
      <dsp:spPr>
        <a:xfrm>
          <a:off x="2784261" y="451177"/>
          <a:ext cx="91440" cy="31440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44093"/>
              </a:lnTo>
              <a:lnTo>
                <a:pt x="135551" y="3144093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544F34-F065-074B-BB59-A0C4E09D723B}">
      <dsp:nvSpPr>
        <dsp:cNvPr id="0" name=""/>
        <dsp:cNvSpPr/>
      </dsp:nvSpPr>
      <dsp:spPr>
        <a:xfrm>
          <a:off x="2919812" y="3370692"/>
          <a:ext cx="718649" cy="4491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7620" rIns="11430" bIns="762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00" kern="1200" dirty="0" smtClean="0"/>
            <a:t>设计原则和设计模式</a:t>
          </a:r>
          <a:endParaRPr lang="zh-CN" altLang="en-US" sz="600" kern="1200" dirty="0"/>
        </a:p>
      </dsp:txBody>
      <dsp:txXfrm>
        <a:off x="2932967" y="3383847"/>
        <a:ext cx="692339" cy="422846"/>
      </dsp:txXfrm>
    </dsp:sp>
    <dsp:sp modelId="{86B1222B-EF2B-4D44-85DC-9DA57A78421B}">
      <dsp:nvSpPr>
        <dsp:cNvPr id="0" name=""/>
        <dsp:cNvSpPr/>
      </dsp:nvSpPr>
      <dsp:spPr>
        <a:xfrm>
          <a:off x="2784261" y="451177"/>
          <a:ext cx="91440" cy="370553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05538"/>
              </a:lnTo>
              <a:lnTo>
                <a:pt x="135551" y="3705538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9484E8-08FF-A341-82AE-8436D7A027A5}">
      <dsp:nvSpPr>
        <dsp:cNvPr id="0" name=""/>
        <dsp:cNvSpPr/>
      </dsp:nvSpPr>
      <dsp:spPr>
        <a:xfrm>
          <a:off x="2919812" y="3932137"/>
          <a:ext cx="718649" cy="4491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7620" rIns="11430" bIns="762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00" kern="1200" dirty="0" smtClean="0"/>
            <a:t>领域架构</a:t>
          </a:r>
          <a:endParaRPr lang="zh-CN" altLang="en-US" sz="600" kern="1200" dirty="0"/>
        </a:p>
      </dsp:txBody>
      <dsp:txXfrm>
        <a:off x="2932967" y="3945292"/>
        <a:ext cx="692339" cy="422846"/>
      </dsp:txXfrm>
    </dsp:sp>
    <dsp:sp modelId="{90B914B5-C61C-6C46-8E62-A6085CAE1FD1}">
      <dsp:nvSpPr>
        <dsp:cNvPr id="0" name=""/>
        <dsp:cNvSpPr/>
      </dsp:nvSpPr>
      <dsp:spPr>
        <a:xfrm>
          <a:off x="2784261" y="451177"/>
          <a:ext cx="91440" cy="426698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266983"/>
              </a:lnTo>
              <a:lnTo>
                <a:pt x="135551" y="4266983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FC3AED-3903-1746-A89F-92F246494AA6}">
      <dsp:nvSpPr>
        <dsp:cNvPr id="0" name=""/>
        <dsp:cNvSpPr/>
      </dsp:nvSpPr>
      <dsp:spPr>
        <a:xfrm>
          <a:off x="2919812" y="4493582"/>
          <a:ext cx="718649" cy="4491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7620" rIns="11430" bIns="762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00" kern="1200" dirty="0" smtClean="0"/>
            <a:t>有自己的专业</a:t>
          </a:r>
          <a:r>
            <a:rPr lang="en-US" altLang="zh-CN" sz="600" kern="1200" dirty="0" smtClean="0"/>
            <a:t>(</a:t>
          </a:r>
          <a:r>
            <a:rPr lang="zh-CN" altLang="en-US" sz="600" kern="1200" dirty="0" smtClean="0"/>
            <a:t>金融，高并发、分布式、图像处理等</a:t>
          </a:r>
          <a:r>
            <a:rPr lang="en-US" altLang="zh-CN" sz="600" kern="1200" dirty="0" smtClean="0"/>
            <a:t>)</a:t>
          </a:r>
          <a:endParaRPr lang="zh-CN" altLang="en-US" sz="600" kern="1200" dirty="0"/>
        </a:p>
      </dsp:txBody>
      <dsp:txXfrm>
        <a:off x="2932967" y="4506737"/>
        <a:ext cx="692339" cy="422846"/>
      </dsp:txXfrm>
    </dsp:sp>
    <dsp:sp modelId="{B0572C06-1945-B645-8924-7A8A869AF7AA}">
      <dsp:nvSpPr>
        <dsp:cNvPr id="0" name=""/>
        <dsp:cNvSpPr/>
      </dsp:nvSpPr>
      <dsp:spPr>
        <a:xfrm>
          <a:off x="3863040" y="2021"/>
          <a:ext cx="898312" cy="449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软技能</a:t>
          </a:r>
          <a:endParaRPr lang="zh-CN" altLang="en-US" sz="2000" kern="1200" dirty="0"/>
        </a:p>
      </dsp:txBody>
      <dsp:txXfrm>
        <a:off x="3876195" y="15176"/>
        <a:ext cx="872002" cy="422846"/>
      </dsp:txXfrm>
    </dsp:sp>
    <dsp:sp modelId="{FC85E0AE-8C0B-2C4D-9183-6336386D1B9C}">
      <dsp:nvSpPr>
        <dsp:cNvPr id="0" name=""/>
        <dsp:cNvSpPr/>
      </dsp:nvSpPr>
      <dsp:spPr>
        <a:xfrm>
          <a:off x="3907151" y="451177"/>
          <a:ext cx="91440" cy="33686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6867"/>
              </a:lnTo>
              <a:lnTo>
                <a:pt x="135551" y="336867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A766D2-E052-F844-8BA1-A556FBECA346}">
      <dsp:nvSpPr>
        <dsp:cNvPr id="0" name=""/>
        <dsp:cNvSpPr/>
      </dsp:nvSpPr>
      <dsp:spPr>
        <a:xfrm>
          <a:off x="4042703" y="563466"/>
          <a:ext cx="718649" cy="4491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7620" rIns="11430" bIns="762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00" kern="1200" dirty="0" smtClean="0"/>
            <a:t>沟通力</a:t>
          </a:r>
          <a:endParaRPr lang="zh-CN" altLang="en-US" sz="600" kern="1200" dirty="0"/>
        </a:p>
      </dsp:txBody>
      <dsp:txXfrm>
        <a:off x="4055858" y="576621"/>
        <a:ext cx="692339" cy="422846"/>
      </dsp:txXfrm>
    </dsp:sp>
    <dsp:sp modelId="{3A0E3B95-82D1-F54E-9AF8-576946DA3CB1}">
      <dsp:nvSpPr>
        <dsp:cNvPr id="0" name=""/>
        <dsp:cNvSpPr/>
      </dsp:nvSpPr>
      <dsp:spPr>
        <a:xfrm>
          <a:off x="3907151" y="451177"/>
          <a:ext cx="91440" cy="8983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98312"/>
              </a:lnTo>
              <a:lnTo>
                <a:pt x="135551" y="898312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42E1B7-3C8C-AB47-AC60-C5331C833295}">
      <dsp:nvSpPr>
        <dsp:cNvPr id="0" name=""/>
        <dsp:cNvSpPr/>
      </dsp:nvSpPr>
      <dsp:spPr>
        <a:xfrm>
          <a:off x="4042703" y="1124911"/>
          <a:ext cx="718649" cy="4491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7620" rIns="11430" bIns="762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00" kern="1200" dirty="0" smtClean="0"/>
            <a:t>管理力</a:t>
          </a:r>
          <a:endParaRPr lang="zh-CN" altLang="en-US" sz="600" kern="1200" dirty="0"/>
        </a:p>
      </dsp:txBody>
      <dsp:txXfrm>
        <a:off x="4055858" y="1138066"/>
        <a:ext cx="692339" cy="422846"/>
      </dsp:txXfrm>
    </dsp:sp>
    <dsp:sp modelId="{0172F80D-1F49-6548-BD1A-722422E74143}">
      <dsp:nvSpPr>
        <dsp:cNvPr id="0" name=""/>
        <dsp:cNvSpPr/>
      </dsp:nvSpPr>
      <dsp:spPr>
        <a:xfrm>
          <a:off x="3907151" y="451177"/>
          <a:ext cx="91440" cy="145975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59757"/>
              </a:lnTo>
              <a:lnTo>
                <a:pt x="135551" y="1459757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AE6457-CF6F-F540-94D5-EB2B915984F8}">
      <dsp:nvSpPr>
        <dsp:cNvPr id="0" name=""/>
        <dsp:cNvSpPr/>
      </dsp:nvSpPr>
      <dsp:spPr>
        <a:xfrm>
          <a:off x="4042703" y="1686356"/>
          <a:ext cx="718649" cy="4491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7620" rIns="11430" bIns="762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00" kern="1200" dirty="0" smtClean="0"/>
            <a:t>项目推进力</a:t>
          </a:r>
          <a:endParaRPr lang="zh-CN" altLang="en-US" sz="600" kern="1200" dirty="0"/>
        </a:p>
      </dsp:txBody>
      <dsp:txXfrm>
        <a:off x="4055858" y="1699511"/>
        <a:ext cx="692339" cy="42284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8E2AA-07E3-0C4D-8804-3D2B575D5C4D}">
      <dsp:nvSpPr>
        <dsp:cNvPr id="0" name=""/>
        <dsp:cNvSpPr/>
      </dsp:nvSpPr>
      <dsp:spPr>
        <a:xfrm>
          <a:off x="199914" y="2289486"/>
          <a:ext cx="2996384" cy="987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努力做那些不容易别机器替代的工作</a:t>
          </a:r>
          <a:endParaRPr lang="zh-CN" altLang="en-US" sz="2800" kern="1200" dirty="0"/>
        </a:p>
      </dsp:txBody>
      <dsp:txXfrm>
        <a:off x="199914" y="2289486"/>
        <a:ext cx="2996384" cy="987444"/>
      </dsp:txXfrm>
    </dsp:sp>
    <dsp:sp modelId="{B676A30A-E7DB-E64E-AE27-0FB4FD6B66A7}">
      <dsp:nvSpPr>
        <dsp:cNvPr id="0" name=""/>
        <dsp:cNvSpPr/>
      </dsp:nvSpPr>
      <dsp:spPr>
        <a:xfrm>
          <a:off x="196509" y="1989167"/>
          <a:ext cx="238348" cy="23834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1DE6C8-3AC5-814C-B859-257927754E31}">
      <dsp:nvSpPr>
        <dsp:cNvPr id="0" name=""/>
        <dsp:cNvSpPr/>
      </dsp:nvSpPr>
      <dsp:spPr>
        <a:xfrm>
          <a:off x="363353" y="1655479"/>
          <a:ext cx="238348" cy="23834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2CD20BD-E0F3-CA40-A91B-6E2890900736}">
      <dsp:nvSpPr>
        <dsp:cNvPr id="0" name=""/>
        <dsp:cNvSpPr/>
      </dsp:nvSpPr>
      <dsp:spPr>
        <a:xfrm>
          <a:off x="763779" y="1722216"/>
          <a:ext cx="374548" cy="37454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6605D8E-E34C-4B42-933E-40E00E32C985}">
      <dsp:nvSpPr>
        <dsp:cNvPr id="0" name=""/>
        <dsp:cNvSpPr/>
      </dsp:nvSpPr>
      <dsp:spPr>
        <a:xfrm>
          <a:off x="1097468" y="1355159"/>
          <a:ext cx="238348" cy="23834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B410D88-1EB4-9447-886B-06B70D7E08BB}">
      <dsp:nvSpPr>
        <dsp:cNvPr id="0" name=""/>
        <dsp:cNvSpPr/>
      </dsp:nvSpPr>
      <dsp:spPr>
        <a:xfrm>
          <a:off x="1531262" y="1221684"/>
          <a:ext cx="238348" cy="23834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85B8C2-6661-C24C-B320-59C6BB60A6CF}">
      <dsp:nvSpPr>
        <dsp:cNvPr id="0" name=""/>
        <dsp:cNvSpPr/>
      </dsp:nvSpPr>
      <dsp:spPr>
        <a:xfrm>
          <a:off x="2065163" y="1455266"/>
          <a:ext cx="238348" cy="23834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FC9597-87EE-C543-92A8-5952DB5B18FF}">
      <dsp:nvSpPr>
        <dsp:cNvPr id="0" name=""/>
        <dsp:cNvSpPr/>
      </dsp:nvSpPr>
      <dsp:spPr>
        <a:xfrm>
          <a:off x="2398852" y="1622110"/>
          <a:ext cx="374548" cy="37454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AF0DDD8-0BB3-1B43-9F2A-052DA09B3CD5}">
      <dsp:nvSpPr>
        <dsp:cNvPr id="0" name=""/>
        <dsp:cNvSpPr/>
      </dsp:nvSpPr>
      <dsp:spPr>
        <a:xfrm>
          <a:off x="2866015" y="1989167"/>
          <a:ext cx="238348" cy="23834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89CDCA-F32B-2E4A-BDD2-D47C34E6274E}">
      <dsp:nvSpPr>
        <dsp:cNvPr id="0" name=""/>
        <dsp:cNvSpPr/>
      </dsp:nvSpPr>
      <dsp:spPr>
        <a:xfrm>
          <a:off x="3066228" y="2356224"/>
          <a:ext cx="238348" cy="23834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D23EE6A-FE9E-384C-B731-2D5B0D3479AE}">
      <dsp:nvSpPr>
        <dsp:cNvPr id="0" name=""/>
        <dsp:cNvSpPr/>
      </dsp:nvSpPr>
      <dsp:spPr>
        <a:xfrm>
          <a:off x="1331049" y="1655479"/>
          <a:ext cx="612896" cy="61289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B7AAB1-5AF3-6743-998D-F154F42DFC32}">
      <dsp:nvSpPr>
        <dsp:cNvPr id="0" name=""/>
        <dsp:cNvSpPr/>
      </dsp:nvSpPr>
      <dsp:spPr>
        <a:xfrm>
          <a:off x="29665" y="2923494"/>
          <a:ext cx="238348" cy="23834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BC728D-DAE8-2049-941C-19932078659B}">
      <dsp:nvSpPr>
        <dsp:cNvPr id="0" name=""/>
        <dsp:cNvSpPr/>
      </dsp:nvSpPr>
      <dsp:spPr>
        <a:xfrm>
          <a:off x="229878" y="3223813"/>
          <a:ext cx="374548" cy="37454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0792D24-1B6C-4A4A-8835-E5001B9A6E5B}">
      <dsp:nvSpPr>
        <dsp:cNvPr id="0" name=""/>
        <dsp:cNvSpPr/>
      </dsp:nvSpPr>
      <dsp:spPr>
        <a:xfrm>
          <a:off x="730410" y="3490764"/>
          <a:ext cx="544797" cy="5447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3D5B89-79D9-2647-9544-266D8CD23C1E}">
      <dsp:nvSpPr>
        <dsp:cNvPr id="0" name=""/>
        <dsp:cNvSpPr/>
      </dsp:nvSpPr>
      <dsp:spPr>
        <a:xfrm>
          <a:off x="1431156" y="3924559"/>
          <a:ext cx="238348" cy="23834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3A04BC9-29A6-FE43-B26A-0DB6AF38EBA8}">
      <dsp:nvSpPr>
        <dsp:cNvPr id="0" name=""/>
        <dsp:cNvSpPr/>
      </dsp:nvSpPr>
      <dsp:spPr>
        <a:xfrm>
          <a:off x="1564631" y="3490764"/>
          <a:ext cx="374548" cy="37454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27CEDB-FC97-944D-9F0E-6D09556717E2}">
      <dsp:nvSpPr>
        <dsp:cNvPr id="0" name=""/>
        <dsp:cNvSpPr/>
      </dsp:nvSpPr>
      <dsp:spPr>
        <a:xfrm>
          <a:off x="1898319" y="3957927"/>
          <a:ext cx="238348" cy="23834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E413DF2-33B3-6943-A611-FF64975F375D}">
      <dsp:nvSpPr>
        <dsp:cNvPr id="0" name=""/>
        <dsp:cNvSpPr/>
      </dsp:nvSpPr>
      <dsp:spPr>
        <a:xfrm>
          <a:off x="2198639" y="3424026"/>
          <a:ext cx="544797" cy="5447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3CEE6E-20CA-2F49-A8E7-695D75FA409B}">
      <dsp:nvSpPr>
        <dsp:cNvPr id="0" name=""/>
        <dsp:cNvSpPr/>
      </dsp:nvSpPr>
      <dsp:spPr>
        <a:xfrm>
          <a:off x="2932753" y="3290551"/>
          <a:ext cx="374548" cy="37454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F6E742-7C6E-F445-B2E1-C9A1FD7F06E9}">
      <dsp:nvSpPr>
        <dsp:cNvPr id="0" name=""/>
        <dsp:cNvSpPr/>
      </dsp:nvSpPr>
      <dsp:spPr>
        <a:xfrm>
          <a:off x="3307301" y="1721661"/>
          <a:ext cx="1099994" cy="2100008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5ABDC32-DAC2-D042-A3CF-3E789581250A}">
      <dsp:nvSpPr>
        <dsp:cNvPr id="0" name=""/>
        <dsp:cNvSpPr/>
      </dsp:nvSpPr>
      <dsp:spPr>
        <a:xfrm>
          <a:off x="4207296" y="1721661"/>
          <a:ext cx="1099994" cy="2100008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24A7E4-439E-7940-A2D2-B8B657E74F49}">
      <dsp:nvSpPr>
        <dsp:cNvPr id="0" name=""/>
        <dsp:cNvSpPr/>
      </dsp:nvSpPr>
      <dsp:spPr>
        <a:xfrm>
          <a:off x="5427290" y="1548112"/>
          <a:ext cx="2549986" cy="25499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努力提高自己的稀缺性</a:t>
          </a:r>
          <a:endParaRPr lang="zh-CN" altLang="en-US" sz="2800" kern="1200" dirty="0"/>
        </a:p>
      </dsp:txBody>
      <dsp:txXfrm>
        <a:off x="5800727" y="1921549"/>
        <a:ext cx="1803112" cy="18031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6E36D2-2C27-E04F-80C8-40369E4E4755}">
      <dsp:nvSpPr>
        <dsp:cNvPr id="0" name=""/>
        <dsp:cNvSpPr/>
      </dsp:nvSpPr>
      <dsp:spPr>
        <a:xfrm>
          <a:off x="2775944" y="2086231"/>
          <a:ext cx="377345" cy="17975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8672" y="0"/>
              </a:lnTo>
              <a:lnTo>
                <a:pt x="188672" y="1797566"/>
              </a:lnTo>
              <a:lnTo>
                <a:pt x="377345" y="1797566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918698" y="2939096"/>
        <a:ext cx="91837" cy="91837"/>
      </dsp:txXfrm>
    </dsp:sp>
    <dsp:sp modelId="{E849150E-60DE-7643-8599-AF78108C8543}">
      <dsp:nvSpPr>
        <dsp:cNvPr id="0" name=""/>
        <dsp:cNvSpPr/>
      </dsp:nvSpPr>
      <dsp:spPr>
        <a:xfrm>
          <a:off x="2775944" y="2086231"/>
          <a:ext cx="377345" cy="1078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8672" y="0"/>
              </a:lnTo>
              <a:lnTo>
                <a:pt x="188672" y="1078539"/>
              </a:lnTo>
              <a:lnTo>
                <a:pt x="377345" y="1078539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936051" y="2596935"/>
        <a:ext cx="57132" cy="57132"/>
      </dsp:txXfrm>
    </dsp:sp>
    <dsp:sp modelId="{97C6DE7A-FB72-A146-9E7D-812BFFA024EA}">
      <dsp:nvSpPr>
        <dsp:cNvPr id="0" name=""/>
        <dsp:cNvSpPr/>
      </dsp:nvSpPr>
      <dsp:spPr>
        <a:xfrm>
          <a:off x="2775944" y="2086231"/>
          <a:ext cx="389703" cy="3595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4851" y="0"/>
              </a:lnTo>
              <a:lnTo>
                <a:pt x="194851" y="359513"/>
              </a:lnTo>
              <a:lnTo>
                <a:pt x="389703" y="359513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957541" y="2252733"/>
        <a:ext cx="26510" cy="26510"/>
      </dsp:txXfrm>
    </dsp:sp>
    <dsp:sp modelId="{16C1E63E-B3B3-434B-9ADF-D510A36EC759}">
      <dsp:nvSpPr>
        <dsp:cNvPr id="0" name=""/>
        <dsp:cNvSpPr/>
      </dsp:nvSpPr>
      <dsp:spPr>
        <a:xfrm>
          <a:off x="2775944" y="1726718"/>
          <a:ext cx="389703" cy="359513"/>
        </a:xfrm>
        <a:custGeom>
          <a:avLst/>
          <a:gdLst/>
          <a:ahLst/>
          <a:cxnLst/>
          <a:rect l="0" t="0" r="0" b="0"/>
          <a:pathLst>
            <a:path>
              <a:moveTo>
                <a:pt x="0" y="359513"/>
              </a:moveTo>
              <a:lnTo>
                <a:pt x="194851" y="359513"/>
              </a:lnTo>
              <a:lnTo>
                <a:pt x="194851" y="0"/>
              </a:lnTo>
              <a:lnTo>
                <a:pt x="389703" y="0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957541" y="1893219"/>
        <a:ext cx="26510" cy="26510"/>
      </dsp:txXfrm>
    </dsp:sp>
    <dsp:sp modelId="{FFE3C051-054D-C34E-8615-0D14316A1E0C}">
      <dsp:nvSpPr>
        <dsp:cNvPr id="0" name=""/>
        <dsp:cNvSpPr/>
      </dsp:nvSpPr>
      <dsp:spPr>
        <a:xfrm>
          <a:off x="2775944" y="1007691"/>
          <a:ext cx="377345" cy="1078539"/>
        </a:xfrm>
        <a:custGeom>
          <a:avLst/>
          <a:gdLst/>
          <a:ahLst/>
          <a:cxnLst/>
          <a:rect l="0" t="0" r="0" b="0"/>
          <a:pathLst>
            <a:path>
              <a:moveTo>
                <a:pt x="0" y="1078539"/>
              </a:moveTo>
              <a:lnTo>
                <a:pt x="188672" y="1078539"/>
              </a:lnTo>
              <a:lnTo>
                <a:pt x="188672" y="0"/>
              </a:lnTo>
              <a:lnTo>
                <a:pt x="377345" y="0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936051" y="1518395"/>
        <a:ext cx="57132" cy="57132"/>
      </dsp:txXfrm>
    </dsp:sp>
    <dsp:sp modelId="{C1921538-2651-A647-B158-91ABBAE8DB0F}">
      <dsp:nvSpPr>
        <dsp:cNvPr id="0" name=""/>
        <dsp:cNvSpPr/>
      </dsp:nvSpPr>
      <dsp:spPr>
        <a:xfrm>
          <a:off x="2775944" y="288664"/>
          <a:ext cx="377345" cy="1797566"/>
        </a:xfrm>
        <a:custGeom>
          <a:avLst/>
          <a:gdLst/>
          <a:ahLst/>
          <a:cxnLst/>
          <a:rect l="0" t="0" r="0" b="0"/>
          <a:pathLst>
            <a:path>
              <a:moveTo>
                <a:pt x="0" y="1797566"/>
              </a:moveTo>
              <a:lnTo>
                <a:pt x="188672" y="1797566"/>
              </a:lnTo>
              <a:lnTo>
                <a:pt x="188672" y="0"/>
              </a:lnTo>
              <a:lnTo>
                <a:pt x="377345" y="0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918698" y="1141529"/>
        <a:ext cx="91837" cy="91837"/>
      </dsp:txXfrm>
    </dsp:sp>
    <dsp:sp modelId="{C4BC0C23-2221-C443-815E-61D3D66E41E6}">
      <dsp:nvSpPr>
        <dsp:cNvPr id="0" name=""/>
        <dsp:cNvSpPr/>
      </dsp:nvSpPr>
      <dsp:spPr>
        <a:xfrm rot="16200000">
          <a:off x="974594" y="1798620"/>
          <a:ext cx="3027480" cy="575221"/>
        </a:xfrm>
        <a:prstGeom prst="rect">
          <a:avLst/>
        </a:prstGeom>
        <a:solidFill>
          <a:schemeClr val="accent2">
            <a:shade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300" kern="1200" dirty="0" smtClean="0"/>
            <a:t>可迁移技能</a:t>
          </a:r>
          <a:endParaRPr lang="zh-CN" altLang="en-US" sz="3300" kern="1200" dirty="0"/>
        </a:p>
      </dsp:txBody>
      <dsp:txXfrm>
        <a:off x="974594" y="1798620"/>
        <a:ext cx="3027480" cy="575221"/>
      </dsp:txXfrm>
    </dsp:sp>
    <dsp:sp modelId="{14F48425-5913-F94D-AB81-02191E6406E0}">
      <dsp:nvSpPr>
        <dsp:cNvPr id="0" name=""/>
        <dsp:cNvSpPr/>
      </dsp:nvSpPr>
      <dsp:spPr>
        <a:xfrm>
          <a:off x="3153290" y="1054"/>
          <a:ext cx="4192531" cy="575221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解决问题的能力</a:t>
          </a:r>
          <a:r>
            <a:rPr lang="en-US" altLang="en-US" sz="2000" kern="1200" dirty="0" smtClean="0"/>
            <a:t>(</a:t>
          </a:r>
          <a:r>
            <a:rPr lang="zh-CN" altLang="en-US" sz="2000" kern="1200" dirty="0" smtClean="0"/>
            <a:t>专业技术</a:t>
          </a:r>
          <a:r>
            <a:rPr lang="en-US" altLang="en-US" sz="2000" kern="1200" dirty="0" smtClean="0"/>
            <a:t>)</a:t>
          </a:r>
          <a:endParaRPr lang="zh-CN" altLang="en-US" sz="2000" kern="1200" dirty="0"/>
        </a:p>
      </dsp:txBody>
      <dsp:txXfrm>
        <a:off x="3153290" y="1054"/>
        <a:ext cx="4192531" cy="575221"/>
      </dsp:txXfrm>
    </dsp:sp>
    <dsp:sp modelId="{3411BA67-980B-964B-9989-BE5CAFCD1A2E}">
      <dsp:nvSpPr>
        <dsp:cNvPr id="0" name=""/>
        <dsp:cNvSpPr/>
      </dsp:nvSpPr>
      <dsp:spPr>
        <a:xfrm>
          <a:off x="3153290" y="720080"/>
          <a:ext cx="4192531" cy="575221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说服式沟通的技巧</a:t>
          </a:r>
          <a:endParaRPr lang="zh-CN" altLang="en-US" sz="1900" kern="1200" dirty="0"/>
        </a:p>
      </dsp:txBody>
      <dsp:txXfrm>
        <a:off x="3153290" y="720080"/>
        <a:ext cx="4192531" cy="575221"/>
      </dsp:txXfrm>
    </dsp:sp>
    <dsp:sp modelId="{AD6CE248-64CD-324D-8CE9-A8007D400A23}">
      <dsp:nvSpPr>
        <dsp:cNvPr id="0" name=""/>
        <dsp:cNvSpPr/>
      </dsp:nvSpPr>
      <dsp:spPr>
        <a:xfrm>
          <a:off x="3165648" y="1439107"/>
          <a:ext cx="4190323" cy="575221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持续完成任务的能力</a:t>
          </a:r>
          <a:r>
            <a:rPr lang="en-US" altLang="en-US" sz="1900" kern="1200" dirty="0" smtClean="0"/>
            <a:t>(</a:t>
          </a:r>
          <a:r>
            <a:rPr lang="zh-CN" altLang="en-US" sz="1900" kern="1200" dirty="0" smtClean="0"/>
            <a:t>项目推进</a:t>
          </a:r>
          <a:r>
            <a:rPr lang="en-US" altLang="en-US" sz="1900" kern="1200" dirty="0" smtClean="0"/>
            <a:t>)</a:t>
          </a:r>
          <a:endParaRPr lang="zh-CN" altLang="en-US" sz="1900" kern="1200" dirty="0"/>
        </a:p>
      </dsp:txBody>
      <dsp:txXfrm>
        <a:off x="3165648" y="1439107"/>
        <a:ext cx="4190323" cy="575221"/>
      </dsp:txXfrm>
    </dsp:sp>
    <dsp:sp modelId="{AB0E95B1-33F9-BD4F-8939-04F34C690940}">
      <dsp:nvSpPr>
        <dsp:cNvPr id="0" name=""/>
        <dsp:cNvSpPr/>
      </dsp:nvSpPr>
      <dsp:spPr>
        <a:xfrm>
          <a:off x="3165648" y="2158134"/>
          <a:ext cx="4145551" cy="575221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人才引力</a:t>
          </a:r>
          <a:r>
            <a:rPr lang="en-US" altLang="en-US" sz="1800" kern="1200" dirty="0" smtClean="0"/>
            <a:t>(</a:t>
          </a:r>
          <a:r>
            <a:rPr lang="zh-CN" altLang="en-US" sz="1800" kern="1200" dirty="0" smtClean="0"/>
            <a:t>如何吸引优秀的人才</a:t>
          </a:r>
          <a:r>
            <a:rPr lang="en-US" altLang="en-US" sz="1800" kern="1200" dirty="0" smtClean="0"/>
            <a:t>)</a:t>
          </a:r>
          <a:endParaRPr lang="zh-CN" altLang="en-US" sz="1800" kern="1200" dirty="0"/>
        </a:p>
      </dsp:txBody>
      <dsp:txXfrm>
        <a:off x="3165648" y="2158134"/>
        <a:ext cx="4145551" cy="575221"/>
      </dsp:txXfrm>
    </dsp:sp>
    <dsp:sp modelId="{43D4BF57-394F-F44C-9D36-82521280E7FA}">
      <dsp:nvSpPr>
        <dsp:cNvPr id="0" name=""/>
        <dsp:cNvSpPr/>
      </dsp:nvSpPr>
      <dsp:spPr>
        <a:xfrm>
          <a:off x="3153290" y="2877160"/>
          <a:ext cx="4192531" cy="575221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寻求帮助的能力</a:t>
          </a:r>
          <a:endParaRPr lang="zh-CN" altLang="en-US" sz="1800" kern="1200" dirty="0"/>
        </a:p>
      </dsp:txBody>
      <dsp:txXfrm>
        <a:off x="3153290" y="2877160"/>
        <a:ext cx="4192531" cy="575221"/>
      </dsp:txXfrm>
    </dsp:sp>
    <dsp:sp modelId="{689C3DEB-1A5E-EF4F-B3DB-D82F96AD1E9D}">
      <dsp:nvSpPr>
        <dsp:cNvPr id="0" name=""/>
        <dsp:cNvSpPr/>
      </dsp:nvSpPr>
      <dsp:spPr>
        <a:xfrm>
          <a:off x="3153290" y="3596187"/>
          <a:ext cx="4192531" cy="575221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情商</a:t>
          </a:r>
          <a:endParaRPr lang="zh-CN" altLang="en-US" sz="1800" kern="1200" dirty="0"/>
        </a:p>
      </dsp:txBody>
      <dsp:txXfrm>
        <a:off x="3153290" y="3596187"/>
        <a:ext cx="4192531" cy="5752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1F889E-FC9C-F248-B1F7-FD551D17D376}">
      <dsp:nvSpPr>
        <dsp:cNvPr id="0" name=""/>
        <dsp:cNvSpPr/>
      </dsp:nvSpPr>
      <dsp:spPr>
        <a:xfrm rot="5400000">
          <a:off x="509187" y="879991"/>
          <a:ext cx="1518461" cy="2526686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CCFEB91-9E1F-EB4A-AA1B-0C02BA49184D}">
      <dsp:nvSpPr>
        <dsp:cNvPr id="0" name=""/>
        <dsp:cNvSpPr/>
      </dsp:nvSpPr>
      <dsp:spPr>
        <a:xfrm>
          <a:off x="255718" y="1634926"/>
          <a:ext cx="2281106" cy="19995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lvl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100" kern="1200" dirty="0" smtClean="0"/>
            <a:t>强势开局</a:t>
          </a:r>
          <a:endParaRPr lang="zh-CN" altLang="en-US" sz="5100" kern="1200" dirty="0"/>
        </a:p>
      </dsp:txBody>
      <dsp:txXfrm>
        <a:off x="255718" y="1634926"/>
        <a:ext cx="2281106" cy="1999523"/>
      </dsp:txXfrm>
    </dsp:sp>
    <dsp:sp modelId="{2D3AC8CB-2839-FA4A-A04A-2A1F6386F0C5}">
      <dsp:nvSpPr>
        <dsp:cNvPr id="0" name=""/>
        <dsp:cNvSpPr/>
      </dsp:nvSpPr>
      <dsp:spPr>
        <a:xfrm>
          <a:off x="2106428" y="693974"/>
          <a:ext cx="430397" cy="430397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69F6521-A560-B043-9878-0603C7164FC7}">
      <dsp:nvSpPr>
        <dsp:cNvPr id="0" name=""/>
        <dsp:cNvSpPr/>
      </dsp:nvSpPr>
      <dsp:spPr>
        <a:xfrm rot="5400000">
          <a:off x="3301708" y="188979"/>
          <a:ext cx="1518461" cy="2526686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1BBB00B-B78A-DA49-85A0-F8909537D48A}">
      <dsp:nvSpPr>
        <dsp:cNvPr id="0" name=""/>
        <dsp:cNvSpPr/>
      </dsp:nvSpPr>
      <dsp:spPr>
        <a:xfrm>
          <a:off x="3048239" y="943914"/>
          <a:ext cx="2281106" cy="19995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lvl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100" kern="1200" dirty="0" smtClean="0"/>
            <a:t>聚焦长板</a:t>
          </a:r>
          <a:endParaRPr lang="zh-CN" altLang="en-US" sz="5100" kern="1200" dirty="0"/>
        </a:p>
      </dsp:txBody>
      <dsp:txXfrm>
        <a:off x="3048239" y="943914"/>
        <a:ext cx="2281106" cy="1999523"/>
      </dsp:txXfrm>
    </dsp:sp>
    <dsp:sp modelId="{CB28CE60-6372-0F4F-8C60-B6AEB0459184}">
      <dsp:nvSpPr>
        <dsp:cNvPr id="0" name=""/>
        <dsp:cNvSpPr/>
      </dsp:nvSpPr>
      <dsp:spPr>
        <a:xfrm>
          <a:off x="4898948" y="2962"/>
          <a:ext cx="430397" cy="430397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7C2759F-5880-9A4B-A82A-2AE4E18FE2D6}">
      <dsp:nvSpPr>
        <dsp:cNvPr id="0" name=""/>
        <dsp:cNvSpPr/>
      </dsp:nvSpPr>
      <dsp:spPr>
        <a:xfrm rot="5400000">
          <a:off x="6094228" y="-502031"/>
          <a:ext cx="1518461" cy="2526686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C4EB74-BD6B-EA47-9870-7CC27C7A46C8}">
      <dsp:nvSpPr>
        <dsp:cNvPr id="0" name=""/>
        <dsp:cNvSpPr/>
      </dsp:nvSpPr>
      <dsp:spPr>
        <a:xfrm>
          <a:off x="5840759" y="252902"/>
          <a:ext cx="2281106" cy="19995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lvl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100" kern="1200" dirty="0" smtClean="0"/>
            <a:t>优化长尾</a:t>
          </a:r>
          <a:endParaRPr lang="zh-CN" altLang="en-US" sz="5100" kern="1200" dirty="0"/>
        </a:p>
      </dsp:txBody>
      <dsp:txXfrm>
        <a:off x="5840759" y="252902"/>
        <a:ext cx="2281106" cy="19995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6FB80-6540-3D45-8F25-DAB67F2C095B}">
      <dsp:nvSpPr>
        <dsp:cNvPr id="0" name=""/>
        <dsp:cNvSpPr/>
      </dsp:nvSpPr>
      <dsp:spPr>
        <a:xfrm>
          <a:off x="3125050" y="1847"/>
          <a:ext cx="1622104" cy="105436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职业生涯的长度： </a:t>
          </a:r>
          <a:r>
            <a:rPr lang="en-US" altLang="en-US" sz="1500" kern="1200" dirty="0" smtClean="0"/>
            <a:t>62</a:t>
          </a:r>
          <a:r>
            <a:rPr lang="zh-CN" altLang="en-US" sz="1500" kern="1200" dirty="0" smtClean="0"/>
            <a:t>减去目前的年龄</a:t>
          </a:r>
          <a:endParaRPr lang="zh-CN" altLang="en-US" sz="1500" kern="1200" dirty="0"/>
        </a:p>
      </dsp:txBody>
      <dsp:txXfrm>
        <a:off x="3176520" y="53317"/>
        <a:ext cx="1519164" cy="951428"/>
      </dsp:txXfrm>
    </dsp:sp>
    <dsp:sp modelId="{36C86DD0-DF6C-BB4C-8087-932D7E2E319C}">
      <dsp:nvSpPr>
        <dsp:cNvPr id="0" name=""/>
        <dsp:cNvSpPr/>
      </dsp:nvSpPr>
      <dsp:spPr>
        <a:xfrm>
          <a:off x="1828783" y="529031"/>
          <a:ext cx="4214638" cy="4214638"/>
        </a:xfrm>
        <a:custGeom>
          <a:avLst/>
          <a:gdLst/>
          <a:ahLst/>
          <a:cxnLst/>
          <a:rect l="0" t="0" r="0" b="0"/>
          <a:pathLst>
            <a:path>
              <a:moveTo>
                <a:pt x="2929524" y="167017"/>
              </a:moveTo>
              <a:arcTo wR="2107319" hR="2107319" stAng="17577892" swAng="1962403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B7F10E-BEF6-D64A-8F19-1AF75AF6B67C}">
      <dsp:nvSpPr>
        <dsp:cNvPr id="0" name=""/>
        <dsp:cNvSpPr/>
      </dsp:nvSpPr>
      <dsp:spPr>
        <a:xfrm>
          <a:off x="5129230" y="1457968"/>
          <a:ext cx="1622104" cy="105436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精通一项技能所需的时间： </a:t>
          </a:r>
          <a:r>
            <a:rPr lang="en-US" altLang="en-US" sz="1500" kern="1200" dirty="0" smtClean="0"/>
            <a:t>10000</a:t>
          </a:r>
          <a:r>
            <a:rPr lang="zh-CN" altLang="en-US" sz="1500" kern="1200" dirty="0" smtClean="0"/>
            <a:t>小时</a:t>
          </a:r>
          <a:endParaRPr lang="zh-CN" altLang="en-US" sz="1500" kern="1200" dirty="0"/>
        </a:p>
      </dsp:txBody>
      <dsp:txXfrm>
        <a:off x="5180700" y="1509438"/>
        <a:ext cx="1519164" cy="951428"/>
      </dsp:txXfrm>
    </dsp:sp>
    <dsp:sp modelId="{A0F789E8-3AFD-A147-983A-BAC532F74529}">
      <dsp:nvSpPr>
        <dsp:cNvPr id="0" name=""/>
        <dsp:cNvSpPr/>
      </dsp:nvSpPr>
      <dsp:spPr>
        <a:xfrm>
          <a:off x="1828783" y="529031"/>
          <a:ext cx="4214638" cy="4214638"/>
        </a:xfrm>
        <a:custGeom>
          <a:avLst/>
          <a:gdLst/>
          <a:ahLst/>
          <a:cxnLst/>
          <a:rect l="0" t="0" r="0" b="0"/>
          <a:pathLst>
            <a:path>
              <a:moveTo>
                <a:pt x="4211737" y="1996780"/>
              </a:moveTo>
              <a:arcTo wR="2107319" hR="2107319" stAng="21419591" swAng="219696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23476B-F004-1A4D-BE44-13744BE01DA9}">
      <dsp:nvSpPr>
        <dsp:cNvPr id="0" name=""/>
        <dsp:cNvSpPr/>
      </dsp:nvSpPr>
      <dsp:spPr>
        <a:xfrm>
          <a:off x="4363701" y="3814023"/>
          <a:ext cx="1622104" cy="105436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500" kern="1200" dirty="0" smtClean="0"/>
            <a:t>40</a:t>
          </a:r>
          <a:r>
            <a:rPr lang="zh-CN" altLang="en-US" sz="1500" kern="1200" dirty="0" smtClean="0"/>
            <a:t>岁以后能赚到钱的比例： </a:t>
          </a:r>
          <a:r>
            <a:rPr lang="en-US" altLang="en-US" sz="1500" kern="1200" dirty="0" smtClean="0"/>
            <a:t>85%~90%</a:t>
          </a:r>
          <a:endParaRPr lang="zh-CN" altLang="en-US" sz="1500" kern="1200" dirty="0"/>
        </a:p>
      </dsp:txBody>
      <dsp:txXfrm>
        <a:off x="4415171" y="3865493"/>
        <a:ext cx="1519164" cy="951428"/>
      </dsp:txXfrm>
    </dsp:sp>
    <dsp:sp modelId="{D5D06D8D-1A0D-E741-AADC-71EDB9CE8F97}">
      <dsp:nvSpPr>
        <dsp:cNvPr id="0" name=""/>
        <dsp:cNvSpPr/>
      </dsp:nvSpPr>
      <dsp:spPr>
        <a:xfrm>
          <a:off x="1828783" y="529031"/>
          <a:ext cx="4214638" cy="4214638"/>
        </a:xfrm>
        <a:custGeom>
          <a:avLst/>
          <a:gdLst/>
          <a:ahLst/>
          <a:cxnLst/>
          <a:rect l="0" t="0" r="0" b="0"/>
          <a:pathLst>
            <a:path>
              <a:moveTo>
                <a:pt x="2526540" y="4172518"/>
              </a:moveTo>
              <a:arcTo wR="2107319" hR="2107319" stAng="4711516" swAng="137696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57F0FB-DA24-A047-B2C4-E63C79EC0F5D}">
      <dsp:nvSpPr>
        <dsp:cNvPr id="0" name=""/>
        <dsp:cNvSpPr/>
      </dsp:nvSpPr>
      <dsp:spPr>
        <a:xfrm>
          <a:off x="1886399" y="3814023"/>
          <a:ext cx="1622104" cy="105436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社交货币： 不是越多越好</a:t>
          </a:r>
          <a:endParaRPr lang="zh-CN" altLang="en-US" sz="1500" kern="1200" dirty="0"/>
        </a:p>
      </dsp:txBody>
      <dsp:txXfrm>
        <a:off x="1937869" y="3865493"/>
        <a:ext cx="1519164" cy="951428"/>
      </dsp:txXfrm>
    </dsp:sp>
    <dsp:sp modelId="{B9A67A22-011F-BF45-BADF-BDCDFAD2C810}">
      <dsp:nvSpPr>
        <dsp:cNvPr id="0" name=""/>
        <dsp:cNvSpPr/>
      </dsp:nvSpPr>
      <dsp:spPr>
        <a:xfrm>
          <a:off x="1828783" y="529031"/>
          <a:ext cx="4214638" cy="4214638"/>
        </a:xfrm>
        <a:custGeom>
          <a:avLst/>
          <a:gdLst/>
          <a:ahLst/>
          <a:cxnLst/>
          <a:rect l="0" t="0" r="0" b="0"/>
          <a:pathLst>
            <a:path>
              <a:moveTo>
                <a:pt x="352277" y="3273776"/>
              </a:moveTo>
              <a:arcTo wR="2107319" hR="2107319" stAng="8783442" swAng="219696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CA5BC6-169A-A342-A06D-4C10E088F712}">
      <dsp:nvSpPr>
        <dsp:cNvPr id="0" name=""/>
        <dsp:cNvSpPr/>
      </dsp:nvSpPr>
      <dsp:spPr>
        <a:xfrm>
          <a:off x="1120870" y="1457968"/>
          <a:ext cx="1622104" cy="105436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职场支持者的数量： </a:t>
          </a:r>
          <a:r>
            <a:rPr lang="en-US" altLang="en-US" sz="1500" kern="1200" dirty="0" smtClean="0"/>
            <a:t>3~5</a:t>
          </a:r>
          <a:r>
            <a:rPr lang="zh-CN" altLang="en-US" sz="1500" kern="1200" dirty="0" smtClean="0"/>
            <a:t>个能称为导师的人</a:t>
          </a:r>
          <a:endParaRPr lang="zh-CN" altLang="en-US" sz="1500" kern="1200" dirty="0"/>
        </a:p>
      </dsp:txBody>
      <dsp:txXfrm>
        <a:off x="1172340" y="1509438"/>
        <a:ext cx="1519164" cy="951428"/>
      </dsp:txXfrm>
    </dsp:sp>
    <dsp:sp modelId="{D85BFFD4-6B32-404A-893C-262C20D55326}">
      <dsp:nvSpPr>
        <dsp:cNvPr id="0" name=""/>
        <dsp:cNvSpPr/>
      </dsp:nvSpPr>
      <dsp:spPr>
        <a:xfrm>
          <a:off x="1828783" y="529031"/>
          <a:ext cx="4214638" cy="4214638"/>
        </a:xfrm>
        <a:custGeom>
          <a:avLst/>
          <a:gdLst/>
          <a:ahLst/>
          <a:cxnLst/>
          <a:rect l="0" t="0" r="0" b="0"/>
          <a:pathLst>
            <a:path>
              <a:moveTo>
                <a:pt x="367055" y="918926"/>
              </a:moveTo>
              <a:arcTo wR="2107319" hR="2107319" stAng="12859705" swAng="1962403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7E415F-EC9C-1D44-A0AA-33E3DB0F3356}">
      <dsp:nvSpPr>
        <dsp:cNvPr id="0" name=""/>
        <dsp:cNvSpPr/>
      </dsp:nvSpPr>
      <dsp:spPr>
        <a:xfrm rot="16200000">
          <a:off x="771305" y="-761208"/>
          <a:ext cx="1798936" cy="3321354"/>
        </a:xfrm>
        <a:prstGeom prst="round1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/>
            <a:t>有失败的机会</a:t>
          </a:r>
          <a:endParaRPr lang="zh-CN" altLang="en-US" sz="2200" kern="1200" dirty="0"/>
        </a:p>
      </dsp:txBody>
      <dsp:txXfrm rot="5400000">
        <a:off x="10096" y="1"/>
        <a:ext cx="3321354" cy="1349202"/>
      </dsp:txXfrm>
    </dsp:sp>
    <dsp:sp modelId="{6B7DDB05-54E2-4D41-840E-5B526AF598D0}">
      <dsp:nvSpPr>
        <dsp:cNvPr id="0" name=""/>
        <dsp:cNvSpPr/>
      </dsp:nvSpPr>
      <dsp:spPr>
        <a:xfrm>
          <a:off x="3321354" y="0"/>
          <a:ext cx="3321354" cy="1798936"/>
        </a:xfrm>
        <a:prstGeom prst="round1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/>
            <a:t>能让你肩负更大的责任</a:t>
          </a:r>
          <a:endParaRPr lang="zh-CN" altLang="en-US" sz="2200" kern="1200" dirty="0"/>
        </a:p>
      </dsp:txBody>
      <dsp:txXfrm>
        <a:off x="3321354" y="0"/>
        <a:ext cx="3321354" cy="1349202"/>
      </dsp:txXfrm>
    </dsp:sp>
    <dsp:sp modelId="{94975644-795F-6742-9EA0-C0C5F477E264}">
      <dsp:nvSpPr>
        <dsp:cNvPr id="0" name=""/>
        <dsp:cNvSpPr/>
      </dsp:nvSpPr>
      <dsp:spPr>
        <a:xfrm rot="10800000">
          <a:off x="0" y="1798936"/>
          <a:ext cx="3321354" cy="1798936"/>
        </a:xfrm>
        <a:prstGeom prst="round1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/>
            <a:t>多读书</a:t>
          </a:r>
          <a:endParaRPr lang="zh-CN" altLang="en-US" sz="2200" kern="1200" dirty="0"/>
        </a:p>
      </dsp:txBody>
      <dsp:txXfrm rot="10800000">
        <a:off x="0" y="2248670"/>
        <a:ext cx="3321354" cy="1349202"/>
      </dsp:txXfrm>
    </dsp:sp>
    <dsp:sp modelId="{90D58D1C-A4E9-A240-A432-D32588922559}">
      <dsp:nvSpPr>
        <dsp:cNvPr id="0" name=""/>
        <dsp:cNvSpPr/>
      </dsp:nvSpPr>
      <dsp:spPr>
        <a:xfrm rot="5400000">
          <a:off x="4082562" y="1037727"/>
          <a:ext cx="1798936" cy="3321354"/>
        </a:xfrm>
        <a:prstGeom prst="round1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/>
            <a:t>能让你肩负更大的责任</a:t>
          </a:r>
          <a:endParaRPr lang="zh-CN" altLang="en-US" sz="2200" kern="1200" dirty="0"/>
        </a:p>
      </dsp:txBody>
      <dsp:txXfrm rot="-5400000">
        <a:off x="3321353" y="2248670"/>
        <a:ext cx="3321354" cy="1349202"/>
      </dsp:txXfrm>
    </dsp:sp>
    <dsp:sp modelId="{519CE295-15A6-B54C-BF4B-D5F30FC6D1DF}">
      <dsp:nvSpPr>
        <dsp:cNvPr id="0" name=""/>
        <dsp:cNvSpPr/>
      </dsp:nvSpPr>
      <dsp:spPr>
        <a:xfrm>
          <a:off x="2324947" y="1349202"/>
          <a:ext cx="1992812" cy="899468"/>
        </a:xfrm>
        <a:prstGeom prst="roundRect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>
              <a:solidFill>
                <a:srgbClr val="7030A0"/>
              </a:solidFill>
            </a:rPr>
            <a:t>快速成长秘诀</a:t>
          </a:r>
          <a:endParaRPr lang="zh-CN" altLang="en-US" sz="2200" kern="1200" dirty="0">
            <a:solidFill>
              <a:srgbClr val="7030A0"/>
            </a:solidFill>
          </a:endParaRPr>
        </a:p>
      </dsp:txBody>
      <dsp:txXfrm>
        <a:off x="2368855" y="1393110"/>
        <a:ext cx="1904996" cy="8116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5C2D31-F56E-2E4A-B087-2FB3A454A20B}">
      <dsp:nvSpPr>
        <dsp:cNvPr id="0" name=""/>
        <dsp:cNvSpPr/>
      </dsp:nvSpPr>
      <dsp:spPr>
        <a:xfrm>
          <a:off x="3322265" y="1094014"/>
          <a:ext cx="2282813" cy="271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5089"/>
              </a:lnTo>
              <a:lnTo>
                <a:pt x="2282813" y="185089"/>
              </a:lnTo>
              <a:lnTo>
                <a:pt x="2282813" y="271602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F07B4E-7754-0F4F-8D28-F44105B81C7B}">
      <dsp:nvSpPr>
        <dsp:cNvPr id="0" name=""/>
        <dsp:cNvSpPr/>
      </dsp:nvSpPr>
      <dsp:spPr>
        <a:xfrm>
          <a:off x="3322265" y="1094014"/>
          <a:ext cx="1141406" cy="271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5089"/>
              </a:lnTo>
              <a:lnTo>
                <a:pt x="1141406" y="185089"/>
              </a:lnTo>
              <a:lnTo>
                <a:pt x="1141406" y="271602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1BFFBC-9737-4F45-AE17-7D87E4FA0C1A}">
      <dsp:nvSpPr>
        <dsp:cNvPr id="0" name=""/>
        <dsp:cNvSpPr/>
      </dsp:nvSpPr>
      <dsp:spPr>
        <a:xfrm>
          <a:off x="3276545" y="1094014"/>
          <a:ext cx="91440" cy="27160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1602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4C210F-4135-9B48-84ED-70CF5CDC5AFA}">
      <dsp:nvSpPr>
        <dsp:cNvPr id="0" name=""/>
        <dsp:cNvSpPr/>
      </dsp:nvSpPr>
      <dsp:spPr>
        <a:xfrm>
          <a:off x="2180858" y="1094014"/>
          <a:ext cx="1141406" cy="271602"/>
        </a:xfrm>
        <a:custGeom>
          <a:avLst/>
          <a:gdLst/>
          <a:ahLst/>
          <a:cxnLst/>
          <a:rect l="0" t="0" r="0" b="0"/>
          <a:pathLst>
            <a:path>
              <a:moveTo>
                <a:pt x="1141406" y="0"/>
              </a:moveTo>
              <a:lnTo>
                <a:pt x="1141406" y="185089"/>
              </a:lnTo>
              <a:lnTo>
                <a:pt x="0" y="185089"/>
              </a:lnTo>
              <a:lnTo>
                <a:pt x="0" y="271602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FC5566-A1CC-784A-B2C2-C94942A06BDA}">
      <dsp:nvSpPr>
        <dsp:cNvPr id="0" name=""/>
        <dsp:cNvSpPr/>
      </dsp:nvSpPr>
      <dsp:spPr>
        <a:xfrm>
          <a:off x="1039452" y="1958629"/>
          <a:ext cx="570703" cy="271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5089"/>
              </a:lnTo>
              <a:lnTo>
                <a:pt x="570703" y="185089"/>
              </a:lnTo>
              <a:lnTo>
                <a:pt x="570703" y="271602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9AA6B8-02B1-BC4E-BAD1-93C9884B0BA3}">
      <dsp:nvSpPr>
        <dsp:cNvPr id="0" name=""/>
        <dsp:cNvSpPr/>
      </dsp:nvSpPr>
      <dsp:spPr>
        <a:xfrm>
          <a:off x="468748" y="1958629"/>
          <a:ext cx="570703" cy="271602"/>
        </a:xfrm>
        <a:custGeom>
          <a:avLst/>
          <a:gdLst/>
          <a:ahLst/>
          <a:cxnLst/>
          <a:rect l="0" t="0" r="0" b="0"/>
          <a:pathLst>
            <a:path>
              <a:moveTo>
                <a:pt x="570703" y="0"/>
              </a:moveTo>
              <a:lnTo>
                <a:pt x="570703" y="185089"/>
              </a:lnTo>
              <a:lnTo>
                <a:pt x="0" y="185089"/>
              </a:lnTo>
              <a:lnTo>
                <a:pt x="0" y="271602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69C82F-1C5B-CE43-A298-0ECF83FC2530}">
      <dsp:nvSpPr>
        <dsp:cNvPr id="0" name=""/>
        <dsp:cNvSpPr/>
      </dsp:nvSpPr>
      <dsp:spPr>
        <a:xfrm>
          <a:off x="1039452" y="1094014"/>
          <a:ext cx="2282813" cy="271602"/>
        </a:xfrm>
        <a:custGeom>
          <a:avLst/>
          <a:gdLst/>
          <a:ahLst/>
          <a:cxnLst/>
          <a:rect l="0" t="0" r="0" b="0"/>
          <a:pathLst>
            <a:path>
              <a:moveTo>
                <a:pt x="2282813" y="0"/>
              </a:moveTo>
              <a:lnTo>
                <a:pt x="2282813" y="185089"/>
              </a:lnTo>
              <a:lnTo>
                <a:pt x="0" y="185089"/>
              </a:lnTo>
              <a:lnTo>
                <a:pt x="0" y="271602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520738-B106-0A4B-BC3D-AA0B5B92CE75}">
      <dsp:nvSpPr>
        <dsp:cNvPr id="0" name=""/>
        <dsp:cNvSpPr/>
      </dsp:nvSpPr>
      <dsp:spPr>
        <a:xfrm>
          <a:off x="2855326" y="501001"/>
          <a:ext cx="933878" cy="5930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E961533-FCAA-C041-88CF-46241D2C5638}">
      <dsp:nvSpPr>
        <dsp:cNvPr id="0" name=""/>
        <dsp:cNvSpPr/>
      </dsp:nvSpPr>
      <dsp:spPr>
        <a:xfrm>
          <a:off x="2959090" y="599577"/>
          <a:ext cx="933878" cy="5930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 职业生涯</a:t>
          </a:r>
          <a:endParaRPr lang="zh-CN" altLang="en-US" sz="1400" kern="1200" dirty="0"/>
        </a:p>
      </dsp:txBody>
      <dsp:txXfrm>
        <a:off x="2976459" y="616946"/>
        <a:ext cx="899140" cy="558274"/>
      </dsp:txXfrm>
    </dsp:sp>
    <dsp:sp modelId="{AAA0B8C8-EB5B-6D40-BCE9-5AC59A52DA2D}">
      <dsp:nvSpPr>
        <dsp:cNvPr id="0" name=""/>
        <dsp:cNvSpPr/>
      </dsp:nvSpPr>
      <dsp:spPr>
        <a:xfrm>
          <a:off x="572513" y="1365617"/>
          <a:ext cx="933878" cy="5930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64B8F9F-31AD-7542-A3DB-A837C149A4BC}">
      <dsp:nvSpPr>
        <dsp:cNvPr id="0" name=""/>
        <dsp:cNvSpPr/>
      </dsp:nvSpPr>
      <dsp:spPr>
        <a:xfrm>
          <a:off x="676277" y="1464193"/>
          <a:ext cx="933878" cy="5930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领域专家</a:t>
          </a:r>
          <a:endParaRPr lang="zh-CN" altLang="en-US" sz="1400" kern="1200" dirty="0"/>
        </a:p>
      </dsp:txBody>
      <dsp:txXfrm>
        <a:off x="693646" y="1481562"/>
        <a:ext cx="899140" cy="558274"/>
      </dsp:txXfrm>
    </dsp:sp>
    <dsp:sp modelId="{645FA419-B3B1-504E-AD64-07784CC39BA1}">
      <dsp:nvSpPr>
        <dsp:cNvPr id="0" name=""/>
        <dsp:cNvSpPr/>
      </dsp:nvSpPr>
      <dsp:spPr>
        <a:xfrm>
          <a:off x="1809" y="2230232"/>
          <a:ext cx="933878" cy="5930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0BB49C-98E1-124A-A71D-72C03CFEE935}">
      <dsp:nvSpPr>
        <dsp:cNvPr id="0" name=""/>
        <dsp:cNvSpPr/>
      </dsp:nvSpPr>
      <dsp:spPr>
        <a:xfrm>
          <a:off x="105574" y="2328808"/>
          <a:ext cx="933878" cy="5930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技术专家</a:t>
          </a:r>
          <a:endParaRPr lang="zh-CN" altLang="en-US" sz="1400" kern="1200" dirty="0"/>
        </a:p>
      </dsp:txBody>
      <dsp:txXfrm>
        <a:off x="122943" y="2346177"/>
        <a:ext cx="899140" cy="558274"/>
      </dsp:txXfrm>
    </dsp:sp>
    <dsp:sp modelId="{AAC3002B-B5BC-5E48-8543-F3705B31C0A0}">
      <dsp:nvSpPr>
        <dsp:cNvPr id="0" name=""/>
        <dsp:cNvSpPr/>
      </dsp:nvSpPr>
      <dsp:spPr>
        <a:xfrm>
          <a:off x="1143216" y="2230232"/>
          <a:ext cx="933878" cy="5930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A897D06-377F-4947-8460-353E4004E627}">
      <dsp:nvSpPr>
        <dsp:cNvPr id="0" name=""/>
        <dsp:cNvSpPr/>
      </dsp:nvSpPr>
      <dsp:spPr>
        <a:xfrm>
          <a:off x="1246980" y="2328808"/>
          <a:ext cx="933878" cy="5930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业务专家</a:t>
          </a:r>
          <a:endParaRPr lang="zh-CN" altLang="en-US" sz="1400" kern="1200" dirty="0"/>
        </a:p>
      </dsp:txBody>
      <dsp:txXfrm>
        <a:off x="1264349" y="2346177"/>
        <a:ext cx="899140" cy="558274"/>
      </dsp:txXfrm>
    </dsp:sp>
    <dsp:sp modelId="{18B744CA-4C84-7247-922B-D199E6A67F7A}">
      <dsp:nvSpPr>
        <dsp:cNvPr id="0" name=""/>
        <dsp:cNvSpPr/>
      </dsp:nvSpPr>
      <dsp:spPr>
        <a:xfrm>
          <a:off x="1713919" y="1365617"/>
          <a:ext cx="933878" cy="5930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A44BFD-C931-A04B-AC5A-5E9291BC10A2}">
      <dsp:nvSpPr>
        <dsp:cNvPr id="0" name=""/>
        <dsp:cNvSpPr/>
      </dsp:nvSpPr>
      <dsp:spPr>
        <a:xfrm>
          <a:off x="1817684" y="1464193"/>
          <a:ext cx="933878" cy="5930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技术管理</a:t>
          </a:r>
          <a:endParaRPr lang="zh-CN" altLang="en-US" sz="1400" kern="1200" dirty="0"/>
        </a:p>
      </dsp:txBody>
      <dsp:txXfrm>
        <a:off x="1835053" y="1481562"/>
        <a:ext cx="899140" cy="558274"/>
      </dsp:txXfrm>
    </dsp:sp>
    <dsp:sp modelId="{29D9EB8E-36EF-F245-8587-48025A996C03}">
      <dsp:nvSpPr>
        <dsp:cNvPr id="0" name=""/>
        <dsp:cNvSpPr/>
      </dsp:nvSpPr>
      <dsp:spPr>
        <a:xfrm>
          <a:off x="2855326" y="1365617"/>
          <a:ext cx="933878" cy="5930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041BE2-9CF7-F04E-80CD-8AE2F585EA0F}">
      <dsp:nvSpPr>
        <dsp:cNvPr id="0" name=""/>
        <dsp:cNvSpPr/>
      </dsp:nvSpPr>
      <dsp:spPr>
        <a:xfrm>
          <a:off x="2959090" y="1464193"/>
          <a:ext cx="933878" cy="5930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创业</a:t>
          </a:r>
          <a:endParaRPr lang="zh-CN" altLang="en-US" sz="1400" kern="1200" dirty="0"/>
        </a:p>
      </dsp:txBody>
      <dsp:txXfrm>
        <a:off x="2976459" y="1481562"/>
        <a:ext cx="899140" cy="558274"/>
      </dsp:txXfrm>
    </dsp:sp>
    <dsp:sp modelId="{2C187A2B-2651-3947-984E-CEF949B60E88}">
      <dsp:nvSpPr>
        <dsp:cNvPr id="0" name=""/>
        <dsp:cNvSpPr/>
      </dsp:nvSpPr>
      <dsp:spPr>
        <a:xfrm>
          <a:off x="3996733" y="1365617"/>
          <a:ext cx="933878" cy="5930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FC6EF5F-5064-A044-9650-94A9362C1302}">
      <dsp:nvSpPr>
        <dsp:cNvPr id="0" name=""/>
        <dsp:cNvSpPr/>
      </dsp:nvSpPr>
      <dsp:spPr>
        <a:xfrm>
          <a:off x="4100497" y="1464193"/>
          <a:ext cx="933878" cy="5930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维持现状</a:t>
          </a:r>
          <a:endParaRPr lang="zh-CN" altLang="en-US" sz="1400" kern="1200" dirty="0"/>
        </a:p>
      </dsp:txBody>
      <dsp:txXfrm>
        <a:off x="4117866" y="1481562"/>
        <a:ext cx="899140" cy="558274"/>
      </dsp:txXfrm>
    </dsp:sp>
    <dsp:sp modelId="{08150389-84B9-714A-B07F-92D799799836}">
      <dsp:nvSpPr>
        <dsp:cNvPr id="0" name=""/>
        <dsp:cNvSpPr/>
      </dsp:nvSpPr>
      <dsp:spPr>
        <a:xfrm>
          <a:off x="5138139" y="1365617"/>
          <a:ext cx="933878" cy="5930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267837-7EDE-304C-9A75-E0FD4082224D}">
      <dsp:nvSpPr>
        <dsp:cNvPr id="0" name=""/>
        <dsp:cNvSpPr/>
      </dsp:nvSpPr>
      <dsp:spPr>
        <a:xfrm>
          <a:off x="5241903" y="1464193"/>
          <a:ext cx="933878" cy="5930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转行</a:t>
          </a:r>
          <a:endParaRPr lang="zh-CN" altLang="en-US" sz="1400" kern="1200" dirty="0"/>
        </a:p>
      </dsp:txBody>
      <dsp:txXfrm>
        <a:off x="5259272" y="1481562"/>
        <a:ext cx="899140" cy="55827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7D3244-D440-C74C-B54E-CFB65E83A623}">
      <dsp:nvSpPr>
        <dsp:cNvPr id="0" name=""/>
        <dsp:cNvSpPr/>
      </dsp:nvSpPr>
      <dsp:spPr>
        <a:xfrm>
          <a:off x="-2354393" y="-363877"/>
          <a:ext cx="2811925" cy="2811925"/>
        </a:xfrm>
        <a:prstGeom prst="blockArc">
          <a:avLst>
            <a:gd name="adj1" fmla="val 18900000"/>
            <a:gd name="adj2" fmla="val 2700000"/>
            <a:gd name="adj3" fmla="val 768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95D789-A813-6C49-8679-9BDF5BB27509}">
      <dsp:nvSpPr>
        <dsp:cNvPr id="0" name=""/>
        <dsp:cNvSpPr/>
      </dsp:nvSpPr>
      <dsp:spPr>
        <a:xfrm>
          <a:off x="294127" y="208417"/>
          <a:ext cx="2407571" cy="4168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862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CN" altLang="en-US" sz="1600" kern="1200" smtClean="0"/>
            <a:t>技术迭代快</a:t>
          </a:r>
          <a:endParaRPr lang="zh-CN" altLang="en-US" sz="1600" kern="1200"/>
        </a:p>
      </dsp:txBody>
      <dsp:txXfrm>
        <a:off x="294127" y="208417"/>
        <a:ext cx="2407571" cy="416834"/>
      </dsp:txXfrm>
    </dsp:sp>
    <dsp:sp modelId="{55DDE123-869F-5347-ABF5-7227B86F3D5A}">
      <dsp:nvSpPr>
        <dsp:cNvPr id="0" name=""/>
        <dsp:cNvSpPr/>
      </dsp:nvSpPr>
      <dsp:spPr>
        <a:xfrm>
          <a:off x="33605" y="156312"/>
          <a:ext cx="521042" cy="5210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78FC61-FE6E-7F4A-B585-D56DDFEC4F86}">
      <dsp:nvSpPr>
        <dsp:cNvPr id="0" name=""/>
        <dsp:cNvSpPr/>
      </dsp:nvSpPr>
      <dsp:spPr>
        <a:xfrm>
          <a:off x="445646" y="833668"/>
          <a:ext cx="2256052" cy="4168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862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CN" altLang="en-US" sz="1600" kern="1200" smtClean="0"/>
            <a:t>入门门槛低</a:t>
          </a:r>
          <a:endParaRPr kumimoji="1" lang="en-US" altLang="zh-CN" sz="1600" kern="1200" dirty="0" smtClean="0"/>
        </a:p>
      </dsp:txBody>
      <dsp:txXfrm>
        <a:off x="445646" y="833668"/>
        <a:ext cx="2256052" cy="416834"/>
      </dsp:txXfrm>
    </dsp:sp>
    <dsp:sp modelId="{E49DF8C4-56C4-F04C-A963-DAEB8DDC06AC}">
      <dsp:nvSpPr>
        <dsp:cNvPr id="0" name=""/>
        <dsp:cNvSpPr/>
      </dsp:nvSpPr>
      <dsp:spPr>
        <a:xfrm>
          <a:off x="185125" y="781564"/>
          <a:ext cx="521042" cy="5210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B8CB47-3E9C-4341-8216-4A6F6FB53836}">
      <dsp:nvSpPr>
        <dsp:cNvPr id="0" name=""/>
        <dsp:cNvSpPr/>
      </dsp:nvSpPr>
      <dsp:spPr>
        <a:xfrm>
          <a:off x="294127" y="1458919"/>
          <a:ext cx="2407571" cy="4168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862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CN" altLang="en-US" sz="1600" kern="1200" smtClean="0"/>
            <a:t>软件和软件的差别很大</a:t>
          </a:r>
          <a:endParaRPr kumimoji="1" lang="zh-CN" altLang="en-US" sz="1600" kern="1200" dirty="0"/>
        </a:p>
      </dsp:txBody>
      <dsp:txXfrm>
        <a:off x="294127" y="1458919"/>
        <a:ext cx="2407571" cy="416834"/>
      </dsp:txXfrm>
    </dsp:sp>
    <dsp:sp modelId="{289D3C28-F598-E944-8643-A9A12A064ABD}">
      <dsp:nvSpPr>
        <dsp:cNvPr id="0" name=""/>
        <dsp:cNvSpPr/>
      </dsp:nvSpPr>
      <dsp:spPr>
        <a:xfrm>
          <a:off x="33605" y="1406815"/>
          <a:ext cx="521042" cy="5210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18DA81-9404-3842-A9CE-EF23FE0D7F70}">
      <dsp:nvSpPr>
        <dsp:cNvPr id="0" name=""/>
        <dsp:cNvSpPr/>
      </dsp:nvSpPr>
      <dsp:spPr>
        <a:xfrm>
          <a:off x="3769" y="0"/>
          <a:ext cx="3296438" cy="38511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黄金十年</a:t>
          </a:r>
          <a:endParaRPr lang="zh-CN" altLang="en-US" sz="1800" kern="1200" dirty="0"/>
        </a:p>
      </dsp:txBody>
      <dsp:txXfrm>
        <a:off x="3769" y="0"/>
        <a:ext cx="3200159" cy="385116"/>
      </dsp:txXfrm>
    </dsp:sp>
    <dsp:sp modelId="{400EF17D-B96C-5042-9ACE-276146760DC5}">
      <dsp:nvSpPr>
        <dsp:cNvPr id="0" name=""/>
        <dsp:cNvSpPr/>
      </dsp:nvSpPr>
      <dsp:spPr>
        <a:xfrm>
          <a:off x="2518220" y="0"/>
          <a:ext cx="3296438" cy="38511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白银十年</a:t>
          </a:r>
          <a:endParaRPr lang="zh-CN" altLang="en-US" sz="1800" kern="1200" dirty="0"/>
        </a:p>
      </dsp:txBody>
      <dsp:txXfrm>
        <a:off x="2710778" y="0"/>
        <a:ext cx="2911322" cy="385116"/>
      </dsp:txXfrm>
    </dsp:sp>
    <dsp:sp modelId="{08D3BAF2-D957-3C41-A5C9-822B7BC15D74}">
      <dsp:nvSpPr>
        <dsp:cNvPr id="0" name=""/>
        <dsp:cNvSpPr/>
      </dsp:nvSpPr>
      <dsp:spPr>
        <a:xfrm>
          <a:off x="5278070" y="0"/>
          <a:ext cx="3296438" cy="38511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黑铁十年</a:t>
          </a:r>
          <a:endParaRPr lang="zh-CN" altLang="en-US" sz="1800" kern="1200" dirty="0"/>
        </a:p>
      </dsp:txBody>
      <dsp:txXfrm>
        <a:off x="5470628" y="0"/>
        <a:ext cx="2911322" cy="3851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2C8C0-A3D3-487B-AECC-CB6663EAE28D}" type="datetimeFigureOut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9D3E0-124D-4DFF-AE99-4EA4CC201D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777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20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 smtClean="0"/>
              <a:t>云</a:t>
            </a:r>
            <a:r>
              <a:rPr lang="en-US" altLang="zh-CN" dirty="0" smtClean="0"/>
              <a:t>+</a:t>
            </a:r>
            <a:r>
              <a:rPr lang="zh-CN" altLang="en-US" dirty="0" smtClean="0"/>
              <a:t>端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多端协同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应用商店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渠道包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569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 smtClean="0"/>
              <a:t>云</a:t>
            </a:r>
            <a:r>
              <a:rPr lang="en-US" altLang="zh-CN" dirty="0" smtClean="0"/>
              <a:t>+</a:t>
            </a:r>
            <a:r>
              <a:rPr lang="zh-CN" altLang="en-US" dirty="0" smtClean="0"/>
              <a:t>端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多端协同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应用商店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渠道包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08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年代，八十年代这十年里，全国人均月收入在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60~100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元之内逐步增长，但是出租车司机的月入，在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2000~3000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元左右，折合到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年的人均，大概就是月入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10~15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万这个样子吧，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中国青年报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当年的一项调查显示，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年代最受人们欢迎的职业前三名分别是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出租车司机、个体户和厨师，而最后三名则分别是科学家、医生和教师。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年代，外企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2000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公务员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，金融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510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年代，八十年代这十年里，全国人均月收入在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60~100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元之内逐步增长，但是出租车司机的月入，在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2000~3000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元左右，折合到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年的人均，大概就是月入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10~15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万这个样子吧，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中国青年报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当年的一项调查显示，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年代最受人们欢迎的职业前三名分别是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出租车司机、个体户和厨师，而最后三名则分别是科学家、医生和教师。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年代，外企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2000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公务员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，金融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379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 smtClean="0"/>
              <a:t>任何一种方法论不只要陈述自己的方法，还要陈述自己方法的适用边界。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0803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680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20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886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 smtClean="0"/>
              <a:t>包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17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302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 smtClean="0"/>
              <a:t>云</a:t>
            </a:r>
            <a:r>
              <a:rPr lang="en-US" altLang="zh-CN" dirty="0" smtClean="0"/>
              <a:t>+</a:t>
            </a:r>
            <a:r>
              <a:rPr lang="zh-CN" altLang="en-US" dirty="0" smtClean="0"/>
              <a:t>端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多端协同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应用商店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渠道包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669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 smtClean="0"/>
              <a:t>云</a:t>
            </a:r>
            <a:r>
              <a:rPr lang="en-US" altLang="zh-CN" dirty="0" smtClean="0"/>
              <a:t>+</a:t>
            </a:r>
            <a:r>
              <a:rPr lang="zh-CN" altLang="en-US" dirty="0" smtClean="0"/>
              <a:t>端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多端协同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应用商店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渠道包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209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 smtClean="0"/>
              <a:t>云</a:t>
            </a:r>
            <a:r>
              <a:rPr lang="en-US" altLang="zh-CN" dirty="0" smtClean="0"/>
              <a:t>+</a:t>
            </a:r>
            <a:r>
              <a:rPr lang="zh-CN" altLang="en-US" dirty="0" smtClean="0"/>
              <a:t>端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多端协同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应用商店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渠道包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71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 smtClean="0"/>
              <a:t>云</a:t>
            </a:r>
            <a:r>
              <a:rPr lang="en-US" altLang="zh-CN" dirty="0" smtClean="0"/>
              <a:t>+</a:t>
            </a:r>
            <a:r>
              <a:rPr lang="zh-CN" altLang="en-US" dirty="0" smtClean="0"/>
              <a:t>端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多端协同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应用商店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渠道包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641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 smtClean="0"/>
              <a:t>云</a:t>
            </a:r>
            <a:r>
              <a:rPr lang="en-US" altLang="zh-CN" dirty="0" smtClean="0"/>
              <a:t>+</a:t>
            </a:r>
            <a:r>
              <a:rPr lang="zh-CN" altLang="en-US" dirty="0" smtClean="0"/>
              <a:t>端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多端协同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应用商店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渠道包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461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Administrator\Desktop\bt88\图片3.png">
            <a:extLst>
              <a:ext uri="{FF2B5EF4-FFF2-40B4-BE49-F238E27FC236}">
                <a16:creationId xmlns:a16="http://schemas.microsoft.com/office/drawing/2014/main" xmlns="" id="{C2E30B29-E794-468D-A300-46A6FFEF884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" y="1587"/>
            <a:ext cx="1219041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20498E1-BE10-4E4B-BC90-48504F2A45D3}"/>
              </a:ext>
            </a:extLst>
          </p:cNvPr>
          <p:cNvSpPr/>
          <p:nvPr userDrawn="1"/>
        </p:nvSpPr>
        <p:spPr>
          <a:xfrm>
            <a:off x="-47628" y="1587"/>
            <a:ext cx="12238041" cy="6859588"/>
          </a:xfrm>
          <a:prstGeom prst="rect">
            <a:avLst/>
          </a:prstGeom>
          <a:solidFill>
            <a:srgbClr val="0070C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" name="Group 38">
            <a:extLst>
              <a:ext uri="{FF2B5EF4-FFF2-40B4-BE49-F238E27FC236}">
                <a16:creationId xmlns:a16="http://schemas.microsoft.com/office/drawing/2014/main" xmlns="" id="{04CF2294-17F1-4BD4-A88E-806CE124C781}"/>
              </a:ext>
            </a:extLst>
          </p:cNvPr>
          <p:cNvGrpSpPr/>
          <p:nvPr userDrawn="1"/>
        </p:nvGrpSpPr>
        <p:grpSpPr>
          <a:xfrm>
            <a:off x="5365999" y="5210283"/>
            <a:ext cx="1575060" cy="160804"/>
            <a:chOff x="5548426" y="3343939"/>
            <a:chExt cx="833173" cy="85061"/>
          </a:xfrm>
        </p:grpSpPr>
        <p:sp>
          <p:nvSpPr>
            <p:cNvPr id="6" name="Oval 31">
              <a:extLst>
                <a:ext uri="{FF2B5EF4-FFF2-40B4-BE49-F238E27FC236}">
                  <a16:creationId xmlns:a16="http://schemas.microsoft.com/office/drawing/2014/main" xmlns="" id="{41774746-0DEF-4509-95CD-988687DA2301}"/>
                </a:ext>
              </a:extLst>
            </p:cNvPr>
            <p:cNvSpPr/>
            <p:nvPr/>
          </p:nvSpPr>
          <p:spPr>
            <a:xfrm>
              <a:off x="5548426" y="3343939"/>
              <a:ext cx="85061" cy="85061"/>
            </a:xfrm>
            <a:prstGeom prst="ellipse">
              <a:avLst/>
            </a:prstGeom>
            <a:solidFill>
              <a:srgbClr val="27C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32">
              <a:extLst>
                <a:ext uri="{FF2B5EF4-FFF2-40B4-BE49-F238E27FC236}">
                  <a16:creationId xmlns:a16="http://schemas.microsoft.com/office/drawing/2014/main" xmlns="" id="{B02A1486-37FA-4F25-8F5D-F49BC1B712BA}"/>
                </a:ext>
              </a:extLst>
            </p:cNvPr>
            <p:cNvSpPr/>
            <p:nvPr/>
          </p:nvSpPr>
          <p:spPr>
            <a:xfrm>
              <a:off x="5698049" y="3343939"/>
              <a:ext cx="85061" cy="8506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33">
              <a:extLst>
                <a:ext uri="{FF2B5EF4-FFF2-40B4-BE49-F238E27FC236}">
                  <a16:creationId xmlns:a16="http://schemas.microsoft.com/office/drawing/2014/main" xmlns="" id="{0CE3CDBD-5F06-42C6-8210-B0A8235FD129}"/>
                </a:ext>
              </a:extLst>
            </p:cNvPr>
            <p:cNvSpPr/>
            <p:nvPr/>
          </p:nvSpPr>
          <p:spPr>
            <a:xfrm>
              <a:off x="5847671" y="3343939"/>
              <a:ext cx="85061" cy="8506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34">
              <a:extLst>
                <a:ext uri="{FF2B5EF4-FFF2-40B4-BE49-F238E27FC236}">
                  <a16:creationId xmlns:a16="http://schemas.microsoft.com/office/drawing/2014/main" xmlns="" id="{D0977498-8DC6-4E44-A186-C356CED42796}"/>
                </a:ext>
              </a:extLst>
            </p:cNvPr>
            <p:cNvSpPr/>
            <p:nvPr/>
          </p:nvSpPr>
          <p:spPr>
            <a:xfrm>
              <a:off x="5997294" y="3343939"/>
              <a:ext cx="85061" cy="8506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35">
              <a:extLst>
                <a:ext uri="{FF2B5EF4-FFF2-40B4-BE49-F238E27FC236}">
                  <a16:creationId xmlns:a16="http://schemas.microsoft.com/office/drawing/2014/main" xmlns="" id="{03704776-78F1-44B6-982A-F1A9C4AABDEF}"/>
                </a:ext>
              </a:extLst>
            </p:cNvPr>
            <p:cNvSpPr/>
            <p:nvPr/>
          </p:nvSpPr>
          <p:spPr>
            <a:xfrm>
              <a:off x="6146917" y="3343939"/>
              <a:ext cx="85061" cy="8506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36">
              <a:extLst>
                <a:ext uri="{FF2B5EF4-FFF2-40B4-BE49-F238E27FC236}">
                  <a16:creationId xmlns:a16="http://schemas.microsoft.com/office/drawing/2014/main" xmlns="" id="{0629E24B-A5CA-4A0F-A036-4EBA6D27FBF2}"/>
                </a:ext>
              </a:extLst>
            </p:cNvPr>
            <p:cNvSpPr/>
            <p:nvPr/>
          </p:nvSpPr>
          <p:spPr>
            <a:xfrm>
              <a:off x="6296538" y="3343939"/>
              <a:ext cx="85061" cy="850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图片 11" descr="百望云.png">
            <a:extLst>
              <a:ext uri="{FF2B5EF4-FFF2-40B4-BE49-F238E27FC236}">
                <a16:creationId xmlns:a16="http://schemas.microsoft.com/office/drawing/2014/main" xmlns="" id="{33E94926-7DD0-4AA2-96CF-9DF68D2357A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34" y="1266907"/>
            <a:ext cx="2486233" cy="85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761EAD3-C5AE-46EA-9ABC-B5058240A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4012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7BDF2161-2406-41FF-8E9F-296FC0A0F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B9261921-A60D-4FED-88CD-2F404ADE3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61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334196AD-4BBB-40C8-842E-3E28D84FCE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3" y="1681163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AEAB0007-4BFE-4309-904E-67839F92EC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613" y="2505075"/>
            <a:ext cx="5183187" cy="36861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489A482B-958D-498C-A8B2-ECE7280F4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9AA76-77A7-4255-91F2-C619662E2E20}" type="datetimeFigureOut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5204930B-1D73-4521-A656-76EA54EF2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3E52FE6F-5154-4C42-99F5-2DBE389D0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39FF0-C2AE-47E6-820F-A4D238F165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1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9B5DAFE-D6DD-4241-BDE9-3C333A66F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CDEE5449-600D-47D8-830A-738DA7660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9AA76-77A7-4255-91F2-C619662E2E20}" type="datetimeFigureOut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6EFA31C5-B6CF-427F-850C-C6460063B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6A298102-4905-4C83-B55A-DF6C0F32C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39FF0-C2AE-47E6-820F-A4D238F165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79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36C4D14B-23E5-4710-B3FC-0DF5CCAF8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9AA76-77A7-4255-91F2-C619662E2E20}" type="datetimeFigureOut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EF81019B-78E1-483D-9BF9-7D125DB5D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C2B2873A-CB1D-4A53-B80A-9FF7A822E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39FF0-C2AE-47E6-820F-A4D238F165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2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DF6B509-18CB-4E1C-86C4-524ABD2A3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17876FC0-2F37-4CC4-A968-A08C48CF0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0612" cy="48752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01CBAB1C-A5BE-4454-A524-B5E652B52A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D0F1B1EB-DFD5-4155-B9AA-14178EBD9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9AA76-77A7-4255-91F2-C619662E2E20}" type="datetimeFigureOut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C1077ECE-9B22-48C9-BDA2-0E750110E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67A8E41A-4BAF-4187-808B-89DE1ED4B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39FF0-C2AE-47E6-820F-A4D238F165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95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5BC6BE3-FDE8-4902-B14C-90064A316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AF8BE485-C844-429E-BF03-79C6BF2DE1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0612" cy="48752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E68657D0-A565-4F99-8AC4-C9A379F16A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DE4D5C4F-1BCE-4F15-BCD3-0FE77BD84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9AA76-77A7-4255-91F2-C619662E2E20}" type="datetimeFigureOut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AF858D49-56F6-4BBB-8C10-1A41577B7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99B511CE-119F-4947-A022-6C8DC45FA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39FF0-C2AE-47E6-820F-A4D238F165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95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25137DB-CFCD-48A2-9FF7-7623035D0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43C21E85-2F0B-4379-8EA7-78539AF31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F2529D6F-D928-4497-9377-56CC60FCB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9AA76-77A7-4255-91F2-C619662E2E20}" type="datetimeFigureOut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BEB6BBFA-C9B2-4D44-9FCB-B035E1E69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1E716363-BFE1-4D7C-9D73-1EEE2BF0D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39FF0-C2AE-47E6-820F-A4D238F165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706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C254716C-37A6-472F-96E3-6789B13AC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7313" cy="58134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8E41FEC2-5407-4CBB-B694-FFAC4DF79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34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D8BC1286-75D5-4DFE-A5E8-4AAC64A6C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9AA76-77A7-4255-91F2-C619662E2E20}" type="datetimeFigureOut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8380CFEF-7AE9-43F2-8B75-9DDD44D43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7E82D2E8-28E1-4CED-AC91-E49B604F6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39FF0-C2AE-47E6-820F-A4D238F165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34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LOGO百望云.png">
            <a:extLst>
              <a:ext uri="{FF2B5EF4-FFF2-40B4-BE49-F238E27FC236}">
                <a16:creationId xmlns:a16="http://schemas.microsoft.com/office/drawing/2014/main" xmlns="" id="{33B353E5-8627-431A-93B9-8EAD4F38C6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284" y="250479"/>
            <a:ext cx="1284571" cy="44321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33AB9B64-F33A-49FE-BC6F-44C2F2083205}"/>
              </a:ext>
            </a:extLst>
          </p:cNvPr>
          <p:cNvSpPr txBox="1"/>
          <p:nvPr userDrawn="1"/>
        </p:nvSpPr>
        <p:spPr>
          <a:xfrm>
            <a:off x="10562447" y="702572"/>
            <a:ext cx="1454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百望云数字商业平台</a:t>
            </a:r>
          </a:p>
        </p:txBody>
      </p:sp>
    </p:spTree>
    <p:extLst>
      <p:ext uri="{BB962C8B-B14F-4D97-AF65-F5344CB8AC3E}">
        <p14:creationId xmlns:p14="http://schemas.microsoft.com/office/powerpoint/2010/main" val="223513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线连接符 17">
            <a:extLst>
              <a:ext uri="{FF2B5EF4-FFF2-40B4-BE49-F238E27FC236}">
                <a16:creationId xmlns:a16="http://schemas.microsoft.com/office/drawing/2014/main" xmlns="" id="{714F0236-F6C5-4DF2-AA80-B62240EF23D9}"/>
              </a:ext>
            </a:extLst>
          </p:cNvPr>
          <p:cNvCxnSpPr/>
          <p:nvPr userDrawn="1"/>
        </p:nvCxnSpPr>
        <p:spPr>
          <a:xfrm>
            <a:off x="0" y="904822"/>
            <a:ext cx="10350837" cy="0"/>
          </a:xfrm>
          <a:prstGeom prst="line">
            <a:avLst/>
          </a:prstGeom>
          <a:ln w="38100" cmpd="sng">
            <a:solidFill>
              <a:srgbClr val="1772BF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LOGO百望云.png">
            <a:extLst>
              <a:ext uri="{FF2B5EF4-FFF2-40B4-BE49-F238E27FC236}">
                <a16:creationId xmlns:a16="http://schemas.microsoft.com/office/drawing/2014/main" xmlns="" id="{256C5479-3245-4575-B2DF-8BF57EB226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284" y="250479"/>
            <a:ext cx="1284571" cy="44321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5CE88860-6B7C-41FB-9C95-B404BF1787F1}"/>
              </a:ext>
            </a:extLst>
          </p:cNvPr>
          <p:cNvSpPr txBox="1"/>
          <p:nvPr userDrawn="1"/>
        </p:nvSpPr>
        <p:spPr>
          <a:xfrm>
            <a:off x="10562447" y="702572"/>
            <a:ext cx="1454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百望云数字商业平台</a:t>
            </a:r>
          </a:p>
        </p:txBody>
      </p:sp>
    </p:spTree>
    <p:extLst>
      <p:ext uri="{BB962C8B-B14F-4D97-AF65-F5344CB8AC3E}">
        <p14:creationId xmlns:p14="http://schemas.microsoft.com/office/powerpoint/2010/main" val="360954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1B8D4C9-7783-495B-8D5D-4DDCCBAA9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92" y="365211"/>
            <a:ext cx="10514231" cy="132587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9716B695-5E41-4416-9300-3D3CEA3E63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092" y="6357823"/>
            <a:ext cx="2742843" cy="365210"/>
          </a:xfrm>
          <a:prstGeom prst="rect">
            <a:avLst/>
          </a:prstGeom>
        </p:spPr>
        <p:txBody>
          <a:bodyPr/>
          <a:lstStyle/>
          <a:p>
            <a:fld id="{4C4388EF-52D1-4258-9BE5-BCD010C7D4DE}" type="datetimeFigureOut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35A6E8A1-962F-481D-909B-9F8EE79C7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075" y="6357823"/>
            <a:ext cx="4114264" cy="36521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DCB3DA53-61EA-432D-8619-50C8F8E8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9480" y="6357823"/>
            <a:ext cx="2742843" cy="365210"/>
          </a:xfrm>
          <a:prstGeom prst="rect">
            <a:avLst/>
          </a:prstGeom>
        </p:spPr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14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Desktop\bt88\图片3.png">
            <a:extLst>
              <a:ext uri="{FF2B5EF4-FFF2-40B4-BE49-F238E27FC236}">
                <a16:creationId xmlns="" xmlns:a16="http://schemas.microsoft.com/office/drawing/2014/main" id="{4758E391-8E05-4515-BC1C-507DDEF32F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" y="1587"/>
            <a:ext cx="1219041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6601F7E3-0133-427C-9D14-BFA55C8F6D8C}"/>
              </a:ext>
            </a:extLst>
          </p:cNvPr>
          <p:cNvSpPr/>
          <p:nvPr userDrawn="1"/>
        </p:nvSpPr>
        <p:spPr>
          <a:xfrm>
            <a:off x="-47628" y="1587"/>
            <a:ext cx="12238041" cy="6859588"/>
          </a:xfrm>
          <a:prstGeom prst="rect">
            <a:avLst/>
          </a:prstGeom>
          <a:solidFill>
            <a:srgbClr val="0070C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Rectangle 5">
            <a:extLst>
              <a:ext uri="{FF2B5EF4-FFF2-40B4-BE49-F238E27FC236}">
                <a16:creationId xmlns="" xmlns:a16="http://schemas.microsoft.com/office/drawing/2014/main" id="{B29BC3CA-4E20-4354-9D7F-37C176C3ED19}"/>
              </a:ext>
            </a:extLst>
          </p:cNvPr>
          <p:cNvSpPr/>
          <p:nvPr userDrawn="1"/>
        </p:nvSpPr>
        <p:spPr>
          <a:xfrm>
            <a:off x="-15573" y="311734"/>
            <a:ext cx="371087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4400" b="1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CONTENTS</a:t>
            </a:r>
          </a:p>
          <a:p>
            <a:pPr algn="r"/>
            <a:r>
              <a:rPr lang="zh-CN" altLang="en-US" sz="4400" b="1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grpSp>
        <p:nvGrpSpPr>
          <p:cNvPr id="4" name="Group 38">
            <a:extLst>
              <a:ext uri="{FF2B5EF4-FFF2-40B4-BE49-F238E27FC236}">
                <a16:creationId xmlns="" xmlns:a16="http://schemas.microsoft.com/office/drawing/2014/main" id="{14D24698-98E3-4C39-BB4F-38552BC31CAC}"/>
              </a:ext>
            </a:extLst>
          </p:cNvPr>
          <p:cNvGrpSpPr/>
          <p:nvPr userDrawn="1"/>
        </p:nvGrpSpPr>
        <p:grpSpPr>
          <a:xfrm>
            <a:off x="1971674" y="1931306"/>
            <a:ext cx="1575060" cy="160804"/>
            <a:chOff x="5548426" y="3343939"/>
            <a:chExt cx="833173" cy="85061"/>
          </a:xfrm>
        </p:grpSpPr>
        <p:sp>
          <p:nvSpPr>
            <p:cNvPr id="5" name="Oval 31">
              <a:extLst>
                <a:ext uri="{FF2B5EF4-FFF2-40B4-BE49-F238E27FC236}">
                  <a16:creationId xmlns="" xmlns:a16="http://schemas.microsoft.com/office/drawing/2014/main" id="{6FC67F07-1517-4CA9-B274-16829ABF007E}"/>
                </a:ext>
              </a:extLst>
            </p:cNvPr>
            <p:cNvSpPr/>
            <p:nvPr/>
          </p:nvSpPr>
          <p:spPr>
            <a:xfrm>
              <a:off x="5548426" y="3343939"/>
              <a:ext cx="85061" cy="85061"/>
            </a:xfrm>
            <a:prstGeom prst="ellipse">
              <a:avLst/>
            </a:prstGeom>
            <a:solidFill>
              <a:srgbClr val="27C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32">
              <a:extLst>
                <a:ext uri="{FF2B5EF4-FFF2-40B4-BE49-F238E27FC236}">
                  <a16:creationId xmlns="" xmlns:a16="http://schemas.microsoft.com/office/drawing/2014/main" id="{0FBCBFEC-3BCB-4066-9881-2E8EC4C7ED44}"/>
                </a:ext>
              </a:extLst>
            </p:cNvPr>
            <p:cNvSpPr/>
            <p:nvPr/>
          </p:nvSpPr>
          <p:spPr>
            <a:xfrm>
              <a:off x="5698049" y="3343939"/>
              <a:ext cx="85061" cy="8506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33">
              <a:extLst>
                <a:ext uri="{FF2B5EF4-FFF2-40B4-BE49-F238E27FC236}">
                  <a16:creationId xmlns="" xmlns:a16="http://schemas.microsoft.com/office/drawing/2014/main" id="{F71D8175-ACAB-4449-9411-BB855E08C1DB}"/>
                </a:ext>
              </a:extLst>
            </p:cNvPr>
            <p:cNvSpPr/>
            <p:nvPr/>
          </p:nvSpPr>
          <p:spPr>
            <a:xfrm>
              <a:off x="5847671" y="3343939"/>
              <a:ext cx="85061" cy="8506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34">
              <a:extLst>
                <a:ext uri="{FF2B5EF4-FFF2-40B4-BE49-F238E27FC236}">
                  <a16:creationId xmlns="" xmlns:a16="http://schemas.microsoft.com/office/drawing/2014/main" id="{1934FC67-393C-450A-9BC6-34142044CA1B}"/>
                </a:ext>
              </a:extLst>
            </p:cNvPr>
            <p:cNvSpPr/>
            <p:nvPr/>
          </p:nvSpPr>
          <p:spPr>
            <a:xfrm>
              <a:off x="5997294" y="3343939"/>
              <a:ext cx="85061" cy="8506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35">
              <a:extLst>
                <a:ext uri="{FF2B5EF4-FFF2-40B4-BE49-F238E27FC236}">
                  <a16:creationId xmlns="" xmlns:a16="http://schemas.microsoft.com/office/drawing/2014/main" id="{A663231F-2355-4256-ACC8-C9EF64519247}"/>
                </a:ext>
              </a:extLst>
            </p:cNvPr>
            <p:cNvSpPr/>
            <p:nvPr/>
          </p:nvSpPr>
          <p:spPr>
            <a:xfrm>
              <a:off x="6146917" y="3343939"/>
              <a:ext cx="85061" cy="8506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36">
              <a:extLst>
                <a:ext uri="{FF2B5EF4-FFF2-40B4-BE49-F238E27FC236}">
                  <a16:creationId xmlns="" xmlns:a16="http://schemas.microsoft.com/office/drawing/2014/main" id="{4F1F0335-11ED-467C-9BA5-45159BBB1D49}"/>
                </a:ext>
              </a:extLst>
            </p:cNvPr>
            <p:cNvSpPr/>
            <p:nvPr/>
          </p:nvSpPr>
          <p:spPr>
            <a:xfrm>
              <a:off x="6296538" y="3343939"/>
              <a:ext cx="85061" cy="850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938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E8D6668-9F75-4B60-A7D8-BB2D30D4E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2413" cy="238918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4D73D164-C246-4D13-B75C-ABCAD5E86F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3625"/>
            <a:ext cx="9142413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3AD1DC57-CA90-4B3E-BB33-8FBE218BF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9AA76-77A7-4255-91F2-C619662E2E20}" type="datetimeFigureOut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34D13536-D7BE-4277-8BB9-0C1195317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1741D939-BA2E-44CC-90FD-1AFD290FA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39FF0-C2AE-47E6-820F-A4D238F165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759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D927909-4846-4D8F-BFBB-536572F94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181A332-C112-4F45-B3AB-1AB982C8C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DA4CDBF4-425B-46EC-932C-27225D1FA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9AA76-77A7-4255-91F2-C619662E2E20}" type="datetimeFigureOut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3E48D3B2-8C74-43C1-A1BC-4A22270E2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96BD024A-1518-4A40-ACE0-698BAA0C7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39FF0-C2AE-47E6-820F-A4D238F165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51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F17B7EF-6FC3-43E3-B547-D84ED1C5B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4013" cy="285432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F772D835-842E-4104-B3CD-CFE0491C76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91050"/>
            <a:ext cx="10514013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25B5805-ACA7-42D7-89F1-4D96A476E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9AA76-77A7-4255-91F2-C619662E2E20}" type="datetimeFigureOut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E9171C88-441F-4424-8DDE-EB4D60A2C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145D3CC7-45DC-4E58-AE3E-38DD3E062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39FF0-C2AE-47E6-820F-A4D238F165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64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41001-B21F-47B3-B5AB-4F5133E29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554FE8CC-2F76-4A8A-B828-4E0084D4AA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0013" cy="4352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A5127976-7DED-41E8-B8EB-DBC76D25D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613" y="1825625"/>
            <a:ext cx="5181600" cy="4352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9F366E99-7214-4F74-9B5B-76DCD65DA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9AA76-77A7-4255-91F2-C619662E2E20}" type="datetimeFigureOut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495BA332-CD20-4F0A-9920-1725D5658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C8F9DC50-B154-4296-8951-AFFEB23D8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39FF0-C2AE-47E6-820F-A4D238F165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79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402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1" r:id="rId2"/>
    <p:sldLayoutId id="2147483706" r:id="rId3"/>
    <p:sldLayoutId id="2147483708" r:id="rId4"/>
    <p:sldLayoutId id="2147483723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8CA140A7-FC78-44FF-908D-ED8A40203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40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127438D4-1E92-43E4-A940-88A51EF83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4013" cy="4352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7F32AFAD-579D-461D-B542-7C14DF4ECC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79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99AA76-77A7-4255-91F2-C619662E2E20}" type="datetimeFigureOut">
              <a:rPr lang="zh-CN" altLang="en-US" smtClean="0"/>
              <a:t>2019/10/16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E44DD1EC-622C-4F38-8E16-4005C2614E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7938"/>
            <a:ext cx="4113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C32C4221-0B1F-424E-9E80-C014EED477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63579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39FF0-C2AE-47E6-820F-A4D238F165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776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8.xml"/><Relationship Id="rId12" Type="http://schemas.microsoft.com/office/2007/relationships/diagramDrawing" Target="../diagrams/drawing8.xml"/><Relationship Id="rId13" Type="http://schemas.openxmlformats.org/officeDocument/2006/relationships/diagramData" Target="../diagrams/data9.xml"/><Relationship Id="rId14" Type="http://schemas.openxmlformats.org/officeDocument/2006/relationships/diagramLayout" Target="../diagrams/layout9.xml"/><Relationship Id="rId15" Type="http://schemas.openxmlformats.org/officeDocument/2006/relationships/diagramQuickStyle" Target="../diagrams/quickStyle9.xml"/><Relationship Id="rId16" Type="http://schemas.openxmlformats.org/officeDocument/2006/relationships/diagramColors" Target="../diagrams/colors9.xml"/><Relationship Id="rId17" Type="http://schemas.microsoft.com/office/2007/relationships/diagramDrawing" Target="../diagrams/drawing9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diagramData" Target="../diagrams/data7.xml"/><Relationship Id="rId4" Type="http://schemas.openxmlformats.org/officeDocument/2006/relationships/diagramLayout" Target="../diagrams/layout7.xml"/><Relationship Id="rId5" Type="http://schemas.openxmlformats.org/officeDocument/2006/relationships/diagramQuickStyle" Target="../diagrams/quickStyle7.xml"/><Relationship Id="rId6" Type="http://schemas.openxmlformats.org/officeDocument/2006/relationships/diagramColors" Target="../diagrams/colors7.xml"/><Relationship Id="rId7" Type="http://schemas.microsoft.com/office/2007/relationships/diagramDrawing" Target="../diagrams/drawing7.xml"/><Relationship Id="rId8" Type="http://schemas.openxmlformats.org/officeDocument/2006/relationships/diagramData" Target="../diagrams/data8.xml"/><Relationship Id="rId9" Type="http://schemas.openxmlformats.org/officeDocument/2006/relationships/diagramLayout" Target="../diagrams/layout8.xml"/><Relationship Id="rId10" Type="http://schemas.openxmlformats.org/officeDocument/2006/relationships/diagramQuickStyle" Target="../diagrams/quickStyle8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11.xml"/><Relationship Id="rId12" Type="http://schemas.microsoft.com/office/2007/relationships/diagramDrawing" Target="../diagrams/drawing1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diagramData" Target="../diagrams/data10.xml"/><Relationship Id="rId4" Type="http://schemas.openxmlformats.org/officeDocument/2006/relationships/diagramLayout" Target="../diagrams/layout10.xml"/><Relationship Id="rId5" Type="http://schemas.openxmlformats.org/officeDocument/2006/relationships/diagramQuickStyle" Target="../diagrams/quickStyle10.xml"/><Relationship Id="rId6" Type="http://schemas.openxmlformats.org/officeDocument/2006/relationships/diagramColors" Target="../diagrams/colors10.xml"/><Relationship Id="rId7" Type="http://schemas.microsoft.com/office/2007/relationships/diagramDrawing" Target="../diagrams/drawing10.xml"/><Relationship Id="rId8" Type="http://schemas.openxmlformats.org/officeDocument/2006/relationships/diagramData" Target="../diagrams/data11.xml"/><Relationship Id="rId9" Type="http://schemas.openxmlformats.org/officeDocument/2006/relationships/diagramLayout" Target="../diagrams/layout11.xml"/><Relationship Id="rId10" Type="http://schemas.openxmlformats.org/officeDocument/2006/relationships/diagramQuickStyle" Target="../diagrams/quickStyl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4" Type="http://schemas.openxmlformats.org/officeDocument/2006/relationships/diagramLayout" Target="../diagrams/layout12.xml"/><Relationship Id="rId5" Type="http://schemas.openxmlformats.org/officeDocument/2006/relationships/diagramQuickStyle" Target="../diagrams/quickStyle12.xml"/><Relationship Id="rId6" Type="http://schemas.openxmlformats.org/officeDocument/2006/relationships/diagramColors" Target="../diagrams/colors12.xml"/><Relationship Id="rId7" Type="http://schemas.microsoft.com/office/2007/relationships/diagramDrawing" Target="../diagrams/drawing1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5"/>
          <p:cNvSpPr/>
          <p:nvPr/>
        </p:nvSpPr>
        <p:spPr>
          <a:xfrm>
            <a:off x="3128630" y="3005329"/>
            <a:ext cx="793684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码农月谈</a:t>
            </a:r>
            <a:r>
              <a:rPr lang="en-US" altLang="zh-CN" sz="4400" b="1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--《</a:t>
            </a:r>
            <a:r>
              <a:rPr lang="zh-CN" altLang="en-US" sz="4400" b="1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远见：你该如何定义你的职业人生</a:t>
            </a:r>
            <a:r>
              <a:rPr lang="en-US" altLang="zh-CN" sz="4400" b="1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》</a:t>
            </a:r>
            <a:endParaRPr lang="zh-CN" altLang="en-US" sz="4400" b="1" spc="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15605" y="4444678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2019.10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48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1865710" y="15874"/>
            <a:ext cx="4731859" cy="873075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五个数字</a:t>
            </a:r>
            <a:endParaRPr lang="zh-CN" altLang="en-US" sz="32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8" name="直线连接符 17"/>
          <p:cNvCxnSpPr/>
          <p:nvPr/>
        </p:nvCxnSpPr>
        <p:spPr>
          <a:xfrm>
            <a:off x="0" y="904822"/>
            <a:ext cx="10350837" cy="0"/>
          </a:xfrm>
          <a:prstGeom prst="line">
            <a:avLst/>
          </a:prstGeom>
          <a:ln w="38100" cmpd="sng">
            <a:solidFill>
              <a:srgbClr val="1772BF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222259" y="79370"/>
            <a:ext cx="16289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>
                <a:solidFill>
                  <a:srgbClr val="1772BF"/>
                </a:solidFill>
              </a:rPr>
              <a:t>PART2</a:t>
            </a:r>
            <a:endParaRPr kumimoji="1" lang="zh-CN" altLang="en-US" sz="4000" dirty="0">
              <a:solidFill>
                <a:srgbClr val="1772BF"/>
              </a:solidFill>
            </a:endParaRPr>
          </a:p>
        </p:txBody>
      </p:sp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2105440075"/>
              </p:ext>
            </p:extLst>
          </p:nvPr>
        </p:nvGraphicFramePr>
        <p:xfrm>
          <a:off x="2031735" y="1198605"/>
          <a:ext cx="7872206" cy="49401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椭圆 4"/>
          <p:cNvSpPr/>
          <p:nvPr/>
        </p:nvSpPr>
        <p:spPr>
          <a:xfrm>
            <a:off x="6536725" y="5613613"/>
            <a:ext cx="1297460" cy="379416"/>
          </a:xfrm>
          <a:prstGeom prst="ellipse">
            <a:avLst/>
          </a:prstGeom>
          <a:solidFill>
            <a:srgbClr val="E71F1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510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1865710" y="15874"/>
            <a:ext cx="4731859" cy="873075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快速成长的秘诀</a:t>
            </a:r>
          </a:p>
        </p:txBody>
      </p:sp>
      <p:cxnSp>
        <p:nvCxnSpPr>
          <p:cNvPr id="18" name="直线连接符 17"/>
          <p:cNvCxnSpPr/>
          <p:nvPr/>
        </p:nvCxnSpPr>
        <p:spPr>
          <a:xfrm>
            <a:off x="0" y="904822"/>
            <a:ext cx="10350837" cy="0"/>
          </a:xfrm>
          <a:prstGeom prst="line">
            <a:avLst/>
          </a:prstGeom>
          <a:ln w="38100" cmpd="sng">
            <a:solidFill>
              <a:srgbClr val="1772BF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222259" y="79370"/>
            <a:ext cx="16289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>
                <a:solidFill>
                  <a:srgbClr val="1772BF"/>
                </a:solidFill>
              </a:rPr>
              <a:t>PART2</a:t>
            </a:r>
            <a:endParaRPr kumimoji="1" lang="zh-CN" altLang="en-US" sz="4000" dirty="0">
              <a:solidFill>
                <a:srgbClr val="1772B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47784" y="1099751"/>
            <a:ext cx="5262979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从广义上讲个人的成长和其薪水的增长是相匹配的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347784" y="1610495"/>
            <a:ext cx="6096541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大多数人每年成长是</a:t>
            </a:r>
            <a:r>
              <a:rPr kumimoji="1" lang="en-US" altLang="zh-CN" dirty="0"/>
              <a:t>10%</a:t>
            </a:r>
            <a:r>
              <a:rPr kumimoji="1" lang="zh-CN" altLang="en-US" dirty="0"/>
              <a:t>左右，所以一个人刚</a:t>
            </a:r>
            <a:r>
              <a:rPr kumimoji="1" lang="en-US" altLang="zh-CN" dirty="0"/>
              <a:t>29</a:t>
            </a:r>
            <a:r>
              <a:rPr kumimoji="1" lang="zh-CN" altLang="en-US" dirty="0"/>
              <a:t>岁的时候</a:t>
            </a:r>
            <a:r>
              <a:rPr kumimoji="1" lang="zh-CN" altLang="en-US" dirty="0" smtClean="0"/>
              <a:t>会</a:t>
            </a:r>
            <a:endParaRPr kumimoji="1" lang="en-US" altLang="zh-CN" dirty="0" smtClean="0"/>
          </a:p>
          <a:p>
            <a:r>
              <a:rPr kumimoji="1" lang="zh-CN" altLang="en-US" dirty="0" smtClean="0"/>
              <a:t>是</a:t>
            </a:r>
            <a:r>
              <a:rPr kumimoji="1" lang="zh-CN" altLang="en-US" dirty="0"/>
              <a:t>其刚毕业时候薪水的</a:t>
            </a:r>
            <a:r>
              <a:rPr kumimoji="1" lang="en-US" altLang="zh-CN" dirty="0"/>
              <a:t>2</a:t>
            </a:r>
            <a:r>
              <a:rPr kumimoji="1" lang="zh-CN" altLang="en-US" dirty="0" smtClean="0"/>
              <a:t>倍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互联网除外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1572073620"/>
              </p:ext>
            </p:extLst>
          </p:nvPr>
        </p:nvGraphicFramePr>
        <p:xfrm>
          <a:off x="2031735" y="2685545"/>
          <a:ext cx="6642708" cy="3597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5627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Graphic spid="3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1865710" y="15874"/>
            <a:ext cx="4731859" cy="873075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调查问卷</a:t>
            </a:r>
            <a:r>
              <a:rPr lang="en-US" altLang="zh-CN" sz="32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(2)</a:t>
            </a:r>
            <a:endParaRPr lang="zh-CN" altLang="en-US" sz="32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8" name="直线连接符 17"/>
          <p:cNvCxnSpPr/>
          <p:nvPr/>
        </p:nvCxnSpPr>
        <p:spPr>
          <a:xfrm>
            <a:off x="0" y="904822"/>
            <a:ext cx="10350837" cy="0"/>
          </a:xfrm>
          <a:prstGeom prst="line">
            <a:avLst/>
          </a:prstGeom>
          <a:ln w="38100" cmpd="sng">
            <a:solidFill>
              <a:srgbClr val="1772BF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222259" y="79370"/>
            <a:ext cx="16289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>
                <a:solidFill>
                  <a:srgbClr val="1772BF"/>
                </a:solidFill>
              </a:rPr>
              <a:t>PART3</a:t>
            </a:r>
            <a:endParaRPr kumimoji="1" lang="zh-CN" altLang="en-US" sz="4000" dirty="0">
              <a:solidFill>
                <a:srgbClr val="1772BF"/>
              </a:solidFill>
            </a:endParaRPr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1511786410"/>
              </p:ext>
            </p:extLst>
          </p:nvPr>
        </p:nvGraphicFramePr>
        <p:xfrm>
          <a:off x="2019378" y="1264512"/>
          <a:ext cx="8578279" cy="3851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989731" y="1575486"/>
            <a:ext cx="95210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 smtClean="0">
                <a:solidFill>
                  <a:srgbClr val="0070C0"/>
                </a:solidFill>
              </a:rPr>
              <a:t>你最想从事的职业是什么：</a:t>
            </a:r>
            <a:endParaRPr kumimoji="1" lang="en-US" altLang="zh-CN" sz="3600" dirty="0">
              <a:solidFill>
                <a:srgbClr val="0070C0"/>
              </a:solidFill>
            </a:endParaRPr>
          </a:p>
          <a:p>
            <a:endParaRPr kumimoji="1" lang="en-US" altLang="zh-CN" sz="3600" dirty="0" smtClean="0">
              <a:solidFill>
                <a:srgbClr val="0070C0"/>
              </a:solidFill>
            </a:endParaRPr>
          </a:p>
          <a:p>
            <a:pPr lvl="1"/>
            <a:r>
              <a:rPr kumimoji="1" lang="en-US" altLang="zh-CN" sz="3600" dirty="0" smtClean="0">
                <a:solidFill>
                  <a:srgbClr val="0070C0"/>
                </a:solidFill>
              </a:rPr>
              <a:t>A:</a:t>
            </a:r>
            <a:r>
              <a:rPr kumimoji="1" lang="zh-CN" altLang="en-US" sz="3600" dirty="0" smtClean="0">
                <a:solidFill>
                  <a:srgbClr val="0070C0"/>
                </a:solidFill>
              </a:rPr>
              <a:t> 出租车司机</a:t>
            </a:r>
            <a:endParaRPr kumimoji="1" lang="en-US" altLang="zh-CN" sz="3600" dirty="0" smtClean="0">
              <a:solidFill>
                <a:srgbClr val="0070C0"/>
              </a:solidFill>
            </a:endParaRPr>
          </a:p>
          <a:p>
            <a:pPr lvl="1"/>
            <a:r>
              <a:rPr kumimoji="1" lang="en-US" altLang="zh-CN" sz="3600" dirty="0" smtClean="0">
                <a:solidFill>
                  <a:srgbClr val="0070C0"/>
                </a:solidFill>
              </a:rPr>
              <a:t>B:</a:t>
            </a:r>
            <a:r>
              <a:rPr kumimoji="1" lang="zh-CN" altLang="en-US" sz="3600" dirty="0" smtClean="0">
                <a:solidFill>
                  <a:srgbClr val="0070C0"/>
                </a:solidFill>
              </a:rPr>
              <a:t> 外企白领    </a:t>
            </a:r>
            <a:endParaRPr kumimoji="1" lang="en-US" altLang="zh-CN" sz="3600" dirty="0" smtClean="0">
              <a:solidFill>
                <a:srgbClr val="0070C0"/>
              </a:solidFill>
            </a:endParaRPr>
          </a:p>
          <a:p>
            <a:pPr lvl="1"/>
            <a:r>
              <a:rPr kumimoji="1" lang="en-US" altLang="zh-CN" sz="3600" dirty="0" smtClean="0">
                <a:solidFill>
                  <a:srgbClr val="0070C0"/>
                </a:solidFill>
              </a:rPr>
              <a:t>C:</a:t>
            </a:r>
            <a:r>
              <a:rPr kumimoji="1" lang="zh-CN" altLang="en-US" sz="3600" dirty="0" smtClean="0">
                <a:solidFill>
                  <a:srgbClr val="0070C0"/>
                </a:solidFill>
              </a:rPr>
              <a:t> 公务员   </a:t>
            </a:r>
            <a:endParaRPr kumimoji="1" lang="en-US" altLang="zh-CN" sz="3600" dirty="0" smtClean="0">
              <a:solidFill>
                <a:srgbClr val="0070C0"/>
              </a:solidFill>
            </a:endParaRPr>
          </a:p>
          <a:p>
            <a:pPr lvl="1"/>
            <a:r>
              <a:rPr kumimoji="1" lang="en-US" altLang="zh-CN" sz="3600" dirty="0" smtClean="0">
                <a:solidFill>
                  <a:srgbClr val="0070C0"/>
                </a:solidFill>
              </a:rPr>
              <a:t>D:</a:t>
            </a:r>
            <a:r>
              <a:rPr kumimoji="1" lang="zh-CN" altLang="en-US" sz="3600" dirty="0" smtClean="0">
                <a:solidFill>
                  <a:srgbClr val="0070C0"/>
                </a:solidFill>
              </a:rPr>
              <a:t> </a:t>
            </a:r>
            <a:r>
              <a:rPr kumimoji="1" lang="en-US" altLang="zh-CN" sz="3600" dirty="0" smtClean="0">
                <a:solidFill>
                  <a:srgbClr val="0070C0"/>
                </a:solidFill>
              </a:rPr>
              <a:t>IT</a:t>
            </a:r>
            <a:r>
              <a:rPr kumimoji="1" lang="zh-CN" altLang="en-US" sz="3600" dirty="0" smtClean="0">
                <a:solidFill>
                  <a:srgbClr val="0070C0"/>
                </a:solidFill>
              </a:rPr>
              <a:t>民工</a:t>
            </a:r>
            <a:endParaRPr kumimoji="1" lang="zh-CN" altLang="en-US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22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1865710" y="15874"/>
            <a:ext cx="4731859" cy="873075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程序员未来方向</a:t>
            </a:r>
            <a:endParaRPr lang="zh-CN" altLang="en-US" sz="32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8" name="直线连接符 17"/>
          <p:cNvCxnSpPr/>
          <p:nvPr/>
        </p:nvCxnSpPr>
        <p:spPr>
          <a:xfrm>
            <a:off x="0" y="904822"/>
            <a:ext cx="10350837" cy="0"/>
          </a:xfrm>
          <a:prstGeom prst="line">
            <a:avLst/>
          </a:prstGeom>
          <a:ln w="38100" cmpd="sng">
            <a:solidFill>
              <a:srgbClr val="1772BF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222259" y="79370"/>
            <a:ext cx="16289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>
                <a:solidFill>
                  <a:srgbClr val="1772BF"/>
                </a:solidFill>
              </a:rPr>
              <a:t>PART3</a:t>
            </a:r>
            <a:endParaRPr kumimoji="1" lang="zh-CN" altLang="en-US" sz="4000" dirty="0">
              <a:solidFill>
                <a:srgbClr val="1772BF"/>
              </a:solidFill>
            </a:endParaRPr>
          </a:p>
        </p:txBody>
      </p:sp>
      <p:graphicFrame>
        <p:nvGraphicFramePr>
          <p:cNvPr id="2" name="图表 1"/>
          <p:cNvGraphicFramePr/>
          <p:nvPr>
            <p:extLst>
              <p:ext uri="{D42A27DB-BD31-4B8C-83A1-F6EECF244321}">
                <p14:modId xmlns:p14="http://schemas.microsoft.com/office/powerpoint/2010/main" val="2137852918"/>
              </p:ext>
            </p:extLst>
          </p:nvPr>
        </p:nvGraphicFramePr>
        <p:xfrm>
          <a:off x="816332" y="2275557"/>
          <a:ext cx="6177592" cy="34228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231598619"/>
              </p:ext>
            </p:extLst>
          </p:nvPr>
        </p:nvGraphicFramePr>
        <p:xfrm>
          <a:off x="8142720" y="3352642"/>
          <a:ext cx="2725616" cy="2084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1543387778"/>
              </p:ext>
            </p:extLst>
          </p:nvPr>
        </p:nvGraphicFramePr>
        <p:xfrm>
          <a:off x="1420075" y="1393441"/>
          <a:ext cx="8578279" cy="3851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56275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Graphic spid="4" grpId="0">
        <p:bldAsOne/>
      </p:bldGraphic>
      <p:bldGraphic spid="8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1865710" y="15874"/>
            <a:ext cx="4731859" cy="873075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如何做选择</a:t>
            </a:r>
            <a:endParaRPr lang="zh-CN" altLang="en-US" sz="32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8" name="直线连接符 17"/>
          <p:cNvCxnSpPr/>
          <p:nvPr/>
        </p:nvCxnSpPr>
        <p:spPr>
          <a:xfrm>
            <a:off x="0" y="904822"/>
            <a:ext cx="10350837" cy="0"/>
          </a:xfrm>
          <a:prstGeom prst="line">
            <a:avLst/>
          </a:prstGeom>
          <a:ln w="38100" cmpd="sng">
            <a:solidFill>
              <a:srgbClr val="1772BF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222259" y="79370"/>
            <a:ext cx="16289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>
                <a:solidFill>
                  <a:srgbClr val="1772BF"/>
                </a:solidFill>
              </a:rPr>
              <a:t>PART3</a:t>
            </a:r>
            <a:endParaRPr kumimoji="1" lang="zh-CN" altLang="en-US" sz="4000" dirty="0">
              <a:solidFill>
                <a:srgbClr val="1772BF"/>
              </a:solidFill>
            </a:endParaRPr>
          </a:p>
        </p:txBody>
      </p:sp>
      <p:graphicFrame>
        <p:nvGraphicFramePr>
          <p:cNvPr id="6" name="图表 5"/>
          <p:cNvGraphicFramePr/>
          <p:nvPr>
            <p:extLst>
              <p:ext uri="{D42A27DB-BD31-4B8C-83A1-F6EECF244321}">
                <p14:modId xmlns:p14="http://schemas.microsoft.com/office/powerpoint/2010/main" val="841094542"/>
              </p:ext>
            </p:extLst>
          </p:nvPr>
        </p:nvGraphicFramePr>
        <p:xfrm>
          <a:off x="1177146" y="1502978"/>
          <a:ext cx="3415062" cy="2377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821914254"/>
              </p:ext>
            </p:extLst>
          </p:nvPr>
        </p:nvGraphicFramePr>
        <p:xfrm>
          <a:off x="3421473" y="1296040"/>
          <a:ext cx="7501503" cy="4944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" name="右箭头 3"/>
          <p:cNvSpPr/>
          <p:nvPr/>
        </p:nvSpPr>
        <p:spPr>
          <a:xfrm>
            <a:off x="4873808" y="3126898"/>
            <a:ext cx="1378329" cy="531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下箭头 4"/>
          <p:cNvSpPr/>
          <p:nvPr/>
        </p:nvSpPr>
        <p:spPr>
          <a:xfrm>
            <a:off x="3075967" y="4113019"/>
            <a:ext cx="691012" cy="7352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135549" y="5080606"/>
            <a:ext cx="248496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行业 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&gt;</a:t>
            </a:r>
            <a:r>
              <a:rPr kumimoji="1" lang="zh-CN" altLang="en-US" dirty="0" smtClean="0"/>
              <a:t> 公司 </a:t>
            </a:r>
            <a:r>
              <a:rPr kumimoji="1" lang="en-US" altLang="zh-CN" dirty="0" smtClean="0"/>
              <a:t>&gt;</a:t>
            </a:r>
            <a:r>
              <a:rPr kumimoji="1" lang="zh-CN" altLang="en-US" dirty="0" smtClean="0"/>
              <a:t> 老板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770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3" grpId="0">
        <p:bldAsOne/>
      </p:bldGraphic>
      <p:bldP spid="4" grpId="0" animBg="1"/>
      <p:bldP spid="5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1865710" y="15874"/>
            <a:ext cx="4731859" cy="873075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最后的忠告</a:t>
            </a:r>
          </a:p>
        </p:txBody>
      </p:sp>
      <p:cxnSp>
        <p:nvCxnSpPr>
          <p:cNvPr id="18" name="直线连接符 17"/>
          <p:cNvCxnSpPr/>
          <p:nvPr/>
        </p:nvCxnSpPr>
        <p:spPr>
          <a:xfrm>
            <a:off x="0" y="904822"/>
            <a:ext cx="10350837" cy="0"/>
          </a:xfrm>
          <a:prstGeom prst="line">
            <a:avLst/>
          </a:prstGeom>
          <a:ln w="38100" cmpd="sng">
            <a:solidFill>
              <a:srgbClr val="1772BF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222259" y="79370"/>
            <a:ext cx="16289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>
                <a:solidFill>
                  <a:srgbClr val="1772BF"/>
                </a:solidFill>
              </a:rPr>
              <a:t>PART4</a:t>
            </a:r>
            <a:endParaRPr kumimoji="1" lang="zh-CN" altLang="en-US" sz="4000" dirty="0">
              <a:solidFill>
                <a:srgbClr val="1772BF"/>
              </a:solidFill>
            </a:endParaRPr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479418709"/>
              </p:ext>
            </p:extLst>
          </p:nvPr>
        </p:nvGraphicFramePr>
        <p:xfrm>
          <a:off x="2073777" y="846937"/>
          <a:ext cx="8126942" cy="54179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3379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Administrator\Desktop\bt88\图片3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" y="1587"/>
            <a:ext cx="1219041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/>
          <p:cNvSpPr/>
          <p:nvPr/>
        </p:nvSpPr>
        <p:spPr>
          <a:xfrm>
            <a:off x="0" y="1587"/>
            <a:ext cx="12190413" cy="6859588"/>
          </a:xfrm>
          <a:prstGeom prst="rect">
            <a:avLst/>
          </a:prstGeom>
          <a:solidFill>
            <a:srgbClr val="0070C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Rectangle 5"/>
          <p:cNvSpPr/>
          <p:nvPr/>
        </p:nvSpPr>
        <p:spPr>
          <a:xfrm>
            <a:off x="3061632" y="2707313"/>
            <a:ext cx="593473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THANKS</a:t>
            </a:r>
            <a:endParaRPr lang="en-US" sz="20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5302497" y="5210283"/>
            <a:ext cx="1575060" cy="160804"/>
            <a:chOff x="5548426" y="3343939"/>
            <a:chExt cx="833173" cy="85061"/>
          </a:xfrm>
        </p:grpSpPr>
        <p:sp>
          <p:nvSpPr>
            <p:cNvPr id="39" name="Oval 31"/>
            <p:cNvSpPr/>
            <p:nvPr/>
          </p:nvSpPr>
          <p:spPr>
            <a:xfrm>
              <a:off x="5548426" y="3343939"/>
              <a:ext cx="85061" cy="85061"/>
            </a:xfrm>
            <a:prstGeom prst="ellipse">
              <a:avLst/>
            </a:prstGeom>
            <a:solidFill>
              <a:srgbClr val="27C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2"/>
            <p:cNvSpPr/>
            <p:nvPr/>
          </p:nvSpPr>
          <p:spPr>
            <a:xfrm>
              <a:off x="5698049" y="3343939"/>
              <a:ext cx="85061" cy="8506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33"/>
            <p:cNvSpPr/>
            <p:nvPr/>
          </p:nvSpPr>
          <p:spPr>
            <a:xfrm>
              <a:off x="5847671" y="3343939"/>
              <a:ext cx="85061" cy="8506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34"/>
            <p:cNvSpPr/>
            <p:nvPr/>
          </p:nvSpPr>
          <p:spPr>
            <a:xfrm>
              <a:off x="5997294" y="3343939"/>
              <a:ext cx="85061" cy="8506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35"/>
            <p:cNvSpPr/>
            <p:nvPr/>
          </p:nvSpPr>
          <p:spPr>
            <a:xfrm>
              <a:off x="6146917" y="3343939"/>
              <a:ext cx="85061" cy="8506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36"/>
            <p:cNvSpPr/>
            <p:nvPr/>
          </p:nvSpPr>
          <p:spPr>
            <a:xfrm>
              <a:off x="6296538" y="3343939"/>
              <a:ext cx="85061" cy="850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3" name="图片 32" descr="百望云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34" y="1266907"/>
            <a:ext cx="2486233" cy="85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40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5895027" y="2117194"/>
            <a:ext cx="3949908" cy="873075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思维和工具</a:t>
            </a:r>
            <a:endParaRPr lang="zh-CN" altLang="en-US" sz="32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4" name="直线连接符 13"/>
          <p:cNvCxnSpPr/>
          <p:nvPr/>
        </p:nvCxnSpPr>
        <p:spPr>
          <a:xfrm>
            <a:off x="4352585" y="2983051"/>
            <a:ext cx="6996463" cy="0"/>
          </a:xfrm>
          <a:prstGeom prst="line">
            <a:avLst/>
          </a:prstGeom>
          <a:ln w="38100" cmpd="sng">
            <a:solidFill>
              <a:schemeClr val="bg1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251575" y="2180690"/>
            <a:ext cx="15349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solidFill>
                  <a:srgbClr val="FFFFFF"/>
                </a:solidFill>
              </a:rPr>
              <a:t>PART1</a:t>
            </a:r>
            <a:endParaRPr kumimoji="1" lang="zh-CN" altLang="en-US" sz="4000" dirty="0">
              <a:solidFill>
                <a:srgbClr val="FFFFFF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97340" y="3181704"/>
            <a:ext cx="3949908" cy="873075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职业生涯三大阶段</a:t>
            </a:r>
            <a:endParaRPr lang="zh-CN" altLang="en-US" sz="32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9" name="直线连接符 18"/>
          <p:cNvCxnSpPr/>
          <p:nvPr/>
        </p:nvCxnSpPr>
        <p:spPr>
          <a:xfrm>
            <a:off x="4354898" y="4047561"/>
            <a:ext cx="6996463" cy="0"/>
          </a:xfrm>
          <a:prstGeom prst="line">
            <a:avLst/>
          </a:prstGeom>
          <a:ln w="38100" cmpd="sng">
            <a:solidFill>
              <a:schemeClr val="bg1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4253888" y="3245200"/>
            <a:ext cx="15349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solidFill>
                  <a:srgbClr val="FFFFFF"/>
                </a:solidFill>
              </a:rPr>
              <a:t>PART2</a:t>
            </a:r>
            <a:endParaRPr kumimoji="1" lang="zh-CN" altLang="en-US" sz="4000" dirty="0">
              <a:solidFill>
                <a:srgbClr val="FFFFFF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897339" y="4290092"/>
            <a:ext cx="3949908" cy="873075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码农成长路线图</a:t>
            </a:r>
            <a:endParaRPr lang="zh-CN" altLang="en-US" sz="32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线连接符 21"/>
          <p:cNvCxnSpPr/>
          <p:nvPr/>
        </p:nvCxnSpPr>
        <p:spPr>
          <a:xfrm>
            <a:off x="4354897" y="5155949"/>
            <a:ext cx="6996463" cy="0"/>
          </a:xfrm>
          <a:prstGeom prst="line">
            <a:avLst/>
          </a:prstGeom>
          <a:ln w="38100" cmpd="sng">
            <a:solidFill>
              <a:schemeClr val="bg1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253887" y="4353588"/>
            <a:ext cx="15349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solidFill>
                  <a:srgbClr val="FFFFFF"/>
                </a:solidFill>
              </a:rPr>
              <a:t>PART3</a:t>
            </a:r>
            <a:endParaRPr kumimoji="1" lang="zh-CN" altLang="en-US" sz="4000" dirty="0">
              <a:solidFill>
                <a:srgbClr val="FFFFFF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920431" y="5421568"/>
            <a:ext cx="3949908" cy="873075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未来的工作</a:t>
            </a:r>
            <a:endParaRPr lang="zh-CN" altLang="en-US" sz="32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5" name="直线连接符 24"/>
          <p:cNvCxnSpPr/>
          <p:nvPr/>
        </p:nvCxnSpPr>
        <p:spPr>
          <a:xfrm>
            <a:off x="4377989" y="6287425"/>
            <a:ext cx="6996463" cy="0"/>
          </a:xfrm>
          <a:prstGeom prst="line">
            <a:avLst/>
          </a:prstGeom>
          <a:ln w="38100" cmpd="sng">
            <a:solidFill>
              <a:schemeClr val="bg1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276979" y="5485064"/>
            <a:ext cx="15349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solidFill>
                  <a:srgbClr val="FFFFFF"/>
                </a:solidFill>
              </a:rPr>
              <a:t>PART4</a:t>
            </a:r>
            <a:endParaRPr kumimoji="1" lang="zh-CN" altLang="en-US"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6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1865710" y="15874"/>
            <a:ext cx="4731859" cy="873075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调查问卷</a:t>
            </a:r>
            <a:r>
              <a:rPr lang="en-US" altLang="zh-CN" sz="32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(1)</a:t>
            </a:r>
            <a:endParaRPr lang="zh-CN" altLang="en-US" sz="32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8" name="直线连接符 17"/>
          <p:cNvCxnSpPr/>
          <p:nvPr/>
        </p:nvCxnSpPr>
        <p:spPr>
          <a:xfrm>
            <a:off x="0" y="904822"/>
            <a:ext cx="10350837" cy="0"/>
          </a:xfrm>
          <a:prstGeom prst="line">
            <a:avLst/>
          </a:prstGeom>
          <a:ln w="38100" cmpd="sng">
            <a:solidFill>
              <a:srgbClr val="1772BF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222259" y="79370"/>
            <a:ext cx="15349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solidFill>
                  <a:srgbClr val="1772BF"/>
                </a:solidFill>
              </a:rPr>
              <a:t>PART1</a:t>
            </a:r>
            <a:endParaRPr kumimoji="1" lang="zh-CN" altLang="en-US" sz="4000" dirty="0">
              <a:solidFill>
                <a:srgbClr val="1772B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89731" y="1606378"/>
            <a:ext cx="95210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 smtClean="0">
                <a:solidFill>
                  <a:srgbClr val="0070C0"/>
                </a:solidFill>
              </a:rPr>
              <a:t>你觉得你的人生中，</a:t>
            </a:r>
            <a:r>
              <a:rPr kumimoji="1" lang="en-US" altLang="zh-CN" sz="3600" dirty="0" smtClean="0">
                <a:solidFill>
                  <a:srgbClr val="0070C0"/>
                </a:solidFill>
              </a:rPr>
              <a:t>40</a:t>
            </a:r>
            <a:r>
              <a:rPr kumimoji="1" lang="zh-CN" altLang="en-US" sz="3600" dirty="0" smtClean="0">
                <a:solidFill>
                  <a:srgbClr val="0070C0"/>
                </a:solidFill>
              </a:rPr>
              <a:t>岁以后能挣到钱的比例：</a:t>
            </a:r>
            <a:endParaRPr kumimoji="1" lang="en-US" altLang="zh-CN" sz="3600" dirty="0">
              <a:solidFill>
                <a:srgbClr val="0070C0"/>
              </a:solidFill>
            </a:endParaRPr>
          </a:p>
          <a:p>
            <a:endParaRPr kumimoji="1" lang="en-US" altLang="zh-CN" sz="3600" dirty="0" smtClean="0">
              <a:solidFill>
                <a:srgbClr val="0070C0"/>
              </a:solidFill>
            </a:endParaRPr>
          </a:p>
          <a:p>
            <a:pPr lvl="1"/>
            <a:r>
              <a:rPr kumimoji="1" lang="en-US" altLang="zh-CN" sz="3600" dirty="0" smtClean="0">
                <a:solidFill>
                  <a:srgbClr val="0070C0"/>
                </a:solidFill>
              </a:rPr>
              <a:t>A:</a:t>
            </a:r>
            <a:r>
              <a:rPr kumimoji="1" lang="zh-CN" altLang="en-US" sz="3600" dirty="0" smtClean="0">
                <a:solidFill>
                  <a:srgbClr val="0070C0"/>
                </a:solidFill>
              </a:rPr>
              <a:t> </a:t>
            </a:r>
            <a:r>
              <a:rPr kumimoji="1" lang="en-US" altLang="zh-CN" sz="3600" dirty="0">
                <a:solidFill>
                  <a:srgbClr val="0070C0"/>
                </a:solidFill>
              </a:rPr>
              <a:t>3</a:t>
            </a:r>
            <a:r>
              <a:rPr kumimoji="1" lang="en-US" altLang="zh-CN" sz="3600" dirty="0" smtClean="0">
                <a:solidFill>
                  <a:srgbClr val="0070C0"/>
                </a:solidFill>
              </a:rPr>
              <a:t>0%~40%</a:t>
            </a:r>
            <a:r>
              <a:rPr kumimoji="1" lang="zh-CN" altLang="en-US" sz="3600" dirty="0" smtClean="0">
                <a:solidFill>
                  <a:srgbClr val="0070C0"/>
                </a:solidFill>
              </a:rPr>
              <a:t>    </a:t>
            </a:r>
            <a:endParaRPr kumimoji="1" lang="en-US" altLang="zh-CN" sz="3600" dirty="0" smtClean="0">
              <a:solidFill>
                <a:srgbClr val="0070C0"/>
              </a:solidFill>
            </a:endParaRPr>
          </a:p>
          <a:p>
            <a:pPr lvl="1"/>
            <a:r>
              <a:rPr kumimoji="1" lang="en-US" altLang="zh-CN" sz="3600" dirty="0" smtClean="0">
                <a:solidFill>
                  <a:srgbClr val="0070C0"/>
                </a:solidFill>
              </a:rPr>
              <a:t>B:</a:t>
            </a:r>
            <a:r>
              <a:rPr kumimoji="1" lang="zh-CN" altLang="en-US" sz="3600" dirty="0" smtClean="0">
                <a:solidFill>
                  <a:srgbClr val="0070C0"/>
                </a:solidFill>
              </a:rPr>
              <a:t> </a:t>
            </a:r>
            <a:r>
              <a:rPr kumimoji="1" lang="en-US" altLang="zh-CN" sz="3600" dirty="0" smtClean="0">
                <a:solidFill>
                  <a:srgbClr val="0070C0"/>
                </a:solidFill>
              </a:rPr>
              <a:t>50%~</a:t>
            </a:r>
            <a:r>
              <a:rPr kumimoji="1" lang="en-US" altLang="zh-CN" sz="3600" dirty="0">
                <a:solidFill>
                  <a:srgbClr val="0070C0"/>
                </a:solidFill>
              </a:rPr>
              <a:t>6</a:t>
            </a:r>
            <a:r>
              <a:rPr kumimoji="1" lang="en-US" altLang="zh-CN" sz="3600" dirty="0" smtClean="0">
                <a:solidFill>
                  <a:srgbClr val="0070C0"/>
                </a:solidFill>
              </a:rPr>
              <a:t>0%</a:t>
            </a:r>
            <a:r>
              <a:rPr kumimoji="1" lang="zh-CN" altLang="en-US" sz="3600" dirty="0" smtClean="0">
                <a:solidFill>
                  <a:srgbClr val="0070C0"/>
                </a:solidFill>
              </a:rPr>
              <a:t>    </a:t>
            </a:r>
            <a:endParaRPr kumimoji="1" lang="en-US" altLang="zh-CN" sz="3600" dirty="0" smtClean="0">
              <a:solidFill>
                <a:srgbClr val="0070C0"/>
              </a:solidFill>
            </a:endParaRPr>
          </a:p>
          <a:p>
            <a:pPr lvl="1"/>
            <a:r>
              <a:rPr kumimoji="1" lang="en-US" altLang="zh-CN" sz="3600" dirty="0" smtClean="0">
                <a:solidFill>
                  <a:srgbClr val="0070C0"/>
                </a:solidFill>
              </a:rPr>
              <a:t>C:</a:t>
            </a:r>
            <a:r>
              <a:rPr kumimoji="1" lang="zh-CN" altLang="en-US" sz="3600" dirty="0" smtClean="0">
                <a:solidFill>
                  <a:srgbClr val="0070C0"/>
                </a:solidFill>
              </a:rPr>
              <a:t> </a:t>
            </a:r>
            <a:r>
              <a:rPr kumimoji="1" lang="en-US" altLang="zh-CN" sz="3600" dirty="0">
                <a:solidFill>
                  <a:srgbClr val="0070C0"/>
                </a:solidFill>
              </a:rPr>
              <a:t>7</a:t>
            </a:r>
            <a:r>
              <a:rPr kumimoji="1" lang="en-US" altLang="zh-CN" sz="3600" dirty="0" smtClean="0">
                <a:solidFill>
                  <a:srgbClr val="0070C0"/>
                </a:solidFill>
              </a:rPr>
              <a:t>0%~80%</a:t>
            </a:r>
            <a:r>
              <a:rPr kumimoji="1" lang="zh-CN" altLang="en-US" sz="3600" dirty="0" smtClean="0">
                <a:solidFill>
                  <a:srgbClr val="0070C0"/>
                </a:solidFill>
              </a:rPr>
              <a:t>    </a:t>
            </a:r>
            <a:endParaRPr kumimoji="1" lang="en-US" altLang="zh-CN" sz="3600" dirty="0" smtClean="0">
              <a:solidFill>
                <a:srgbClr val="0070C0"/>
              </a:solidFill>
            </a:endParaRPr>
          </a:p>
          <a:p>
            <a:pPr lvl="1"/>
            <a:r>
              <a:rPr kumimoji="1" lang="en-US" altLang="zh-CN" sz="3600" dirty="0" smtClean="0">
                <a:solidFill>
                  <a:srgbClr val="0070C0"/>
                </a:solidFill>
              </a:rPr>
              <a:t>D:</a:t>
            </a:r>
            <a:r>
              <a:rPr kumimoji="1" lang="zh-CN" altLang="en-US" sz="3600" dirty="0" smtClean="0">
                <a:solidFill>
                  <a:srgbClr val="0070C0"/>
                </a:solidFill>
              </a:rPr>
              <a:t> </a:t>
            </a:r>
            <a:r>
              <a:rPr kumimoji="1" lang="en-US" altLang="zh-CN" sz="3600" dirty="0" smtClean="0">
                <a:solidFill>
                  <a:srgbClr val="0070C0"/>
                </a:solidFill>
              </a:rPr>
              <a:t>80%~90%</a:t>
            </a:r>
            <a:endParaRPr kumimoji="1" lang="zh-CN" altLang="en-US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19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1865710" y="15874"/>
            <a:ext cx="4731859" cy="873075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如何寻找自己想要的工作</a:t>
            </a:r>
            <a:endParaRPr lang="zh-CN" altLang="en-US" sz="32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8" name="直线连接符 17"/>
          <p:cNvCxnSpPr/>
          <p:nvPr/>
        </p:nvCxnSpPr>
        <p:spPr>
          <a:xfrm>
            <a:off x="0" y="904822"/>
            <a:ext cx="10350837" cy="0"/>
          </a:xfrm>
          <a:prstGeom prst="line">
            <a:avLst/>
          </a:prstGeom>
          <a:ln w="38100" cmpd="sng">
            <a:solidFill>
              <a:srgbClr val="1772BF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222259" y="79370"/>
            <a:ext cx="15349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solidFill>
                  <a:srgbClr val="1772BF"/>
                </a:solidFill>
              </a:rPr>
              <a:t>PART1</a:t>
            </a:r>
            <a:endParaRPr kumimoji="1" lang="zh-CN" altLang="en-US" sz="4000" dirty="0">
              <a:solidFill>
                <a:srgbClr val="1772BF"/>
              </a:solidFill>
            </a:endParaRPr>
          </a:p>
        </p:txBody>
      </p:sp>
      <p:graphicFrame>
        <p:nvGraphicFramePr>
          <p:cNvPr id="10" name="图表 9"/>
          <p:cNvGraphicFramePr/>
          <p:nvPr>
            <p:extLst>
              <p:ext uri="{D42A27DB-BD31-4B8C-83A1-F6EECF244321}">
                <p14:modId xmlns:p14="http://schemas.microsoft.com/office/powerpoint/2010/main" val="1280932926"/>
              </p:ext>
            </p:extLst>
          </p:nvPr>
        </p:nvGraphicFramePr>
        <p:xfrm>
          <a:off x="2303583" y="1499288"/>
          <a:ext cx="7254368" cy="4895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椭圆 10"/>
          <p:cNvSpPr/>
          <p:nvPr/>
        </p:nvSpPr>
        <p:spPr>
          <a:xfrm>
            <a:off x="5647038" y="3946954"/>
            <a:ext cx="654908" cy="625046"/>
          </a:xfrm>
          <a:prstGeom prst="ellipse">
            <a:avLst/>
          </a:prstGeom>
          <a:solidFill>
            <a:srgbClr val="FF000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127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1865710" y="15874"/>
            <a:ext cx="5647198" cy="873075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生涯早期提升</a:t>
            </a:r>
            <a:r>
              <a:rPr lang="zh-CN" altLang="en-US" sz="320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什么样的能力</a:t>
            </a:r>
            <a:endParaRPr lang="zh-CN" altLang="en-US" sz="32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8" name="直线连接符 17"/>
          <p:cNvCxnSpPr/>
          <p:nvPr/>
        </p:nvCxnSpPr>
        <p:spPr>
          <a:xfrm>
            <a:off x="0" y="904822"/>
            <a:ext cx="10350837" cy="0"/>
          </a:xfrm>
          <a:prstGeom prst="line">
            <a:avLst/>
          </a:prstGeom>
          <a:ln w="38100" cmpd="sng">
            <a:solidFill>
              <a:srgbClr val="1772BF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222259" y="79370"/>
            <a:ext cx="15349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solidFill>
                  <a:srgbClr val="1772BF"/>
                </a:solidFill>
              </a:rPr>
              <a:t>PART1</a:t>
            </a:r>
            <a:endParaRPr kumimoji="1" lang="zh-CN" altLang="en-US" sz="4000" dirty="0">
              <a:solidFill>
                <a:srgbClr val="1772BF"/>
              </a:solidFill>
            </a:endParaRPr>
          </a:p>
        </p:txBody>
      </p:sp>
      <p:sp>
        <p:nvSpPr>
          <p:cNvPr id="4" name="任意形状 3"/>
          <p:cNvSpPr/>
          <p:nvPr/>
        </p:nvSpPr>
        <p:spPr>
          <a:xfrm>
            <a:off x="4845214" y="1782969"/>
            <a:ext cx="5682740" cy="904747"/>
          </a:xfrm>
          <a:custGeom>
            <a:avLst/>
            <a:gdLst>
              <a:gd name="connsiteX0" fmla="*/ 150794 w 904746"/>
              <a:gd name="connsiteY0" fmla="*/ 0 h 5682739"/>
              <a:gd name="connsiteX1" fmla="*/ 753952 w 904746"/>
              <a:gd name="connsiteY1" fmla="*/ 0 h 5682739"/>
              <a:gd name="connsiteX2" fmla="*/ 904746 w 904746"/>
              <a:gd name="connsiteY2" fmla="*/ 150794 h 5682739"/>
              <a:gd name="connsiteX3" fmla="*/ 904746 w 904746"/>
              <a:gd name="connsiteY3" fmla="*/ 5682739 h 5682739"/>
              <a:gd name="connsiteX4" fmla="*/ 904746 w 904746"/>
              <a:gd name="connsiteY4" fmla="*/ 5682739 h 5682739"/>
              <a:gd name="connsiteX5" fmla="*/ 0 w 904746"/>
              <a:gd name="connsiteY5" fmla="*/ 5682739 h 5682739"/>
              <a:gd name="connsiteX6" fmla="*/ 0 w 904746"/>
              <a:gd name="connsiteY6" fmla="*/ 5682739 h 5682739"/>
              <a:gd name="connsiteX7" fmla="*/ 0 w 904746"/>
              <a:gd name="connsiteY7" fmla="*/ 150794 h 5682739"/>
              <a:gd name="connsiteX8" fmla="*/ 150794 w 904746"/>
              <a:gd name="connsiteY8" fmla="*/ 0 h 5682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4746" h="5682739">
                <a:moveTo>
                  <a:pt x="904746" y="947144"/>
                </a:moveTo>
                <a:lnTo>
                  <a:pt x="904746" y="4735595"/>
                </a:lnTo>
                <a:cubicBezTo>
                  <a:pt x="904746" y="5258685"/>
                  <a:pt x="893997" y="5682736"/>
                  <a:pt x="880738" y="5682736"/>
                </a:cubicBezTo>
                <a:lnTo>
                  <a:pt x="0" y="5682736"/>
                </a:lnTo>
                <a:lnTo>
                  <a:pt x="0" y="5682736"/>
                </a:lnTo>
                <a:lnTo>
                  <a:pt x="0" y="3"/>
                </a:lnTo>
                <a:lnTo>
                  <a:pt x="0" y="3"/>
                </a:lnTo>
                <a:lnTo>
                  <a:pt x="880738" y="3"/>
                </a:lnTo>
                <a:cubicBezTo>
                  <a:pt x="893997" y="3"/>
                  <a:pt x="904746" y="424054"/>
                  <a:pt x="904746" y="947144"/>
                </a:cubicBez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7631" tIns="87981" rIns="131796" bIns="87982" numCol="1" spcCol="1270" anchor="ctr" anchorCtr="0">
            <a:noAutofit/>
          </a:bodyPr>
          <a:lstStyle/>
          <a:p>
            <a:pPr marL="228600" lvl="1" indent="-228600" algn="l" defTabSz="10223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zh-CN" altLang="en-US" sz="2300" kern="1200" dirty="0" smtClean="0"/>
              <a:t>在职业生涯下一阶段还可以继续复用的技能</a:t>
            </a:r>
            <a:endParaRPr lang="zh-CN" altLang="en-US" sz="2300" kern="1200" dirty="0"/>
          </a:p>
        </p:txBody>
      </p:sp>
      <p:sp>
        <p:nvSpPr>
          <p:cNvPr id="5" name="任意形状 4"/>
          <p:cNvSpPr/>
          <p:nvPr/>
        </p:nvSpPr>
        <p:spPr>
          <a:xfrm>
            <a:off x="1648674" y="1669875"/>
            <a:ext cx="3196541" cy="1130932"/>
          </a:xfrm>
          <a:custGeom>
            <a:avLst/>
            <a:gdLst>
              <a:gd name="connsiteX0" fmla="*/ 0 w 3196541"/>
              <a:gd name="connsiteY0" fmla="*/ 188492 h 1130932"/>
              <a:gd name="connsiteX1" fmla="*/ 188492 w 3196541"/>
              <a:gd name="connsiteY1" fmla="*/ 0 h 1130932"/>
              <a:gd name="connsiteX2" fmla="*/ 3008049 w 3196541"/>
              <a:gd name="connsiteY2" fmla="*/ 0 h 1130932"/>
              <a:gd name="connsiteX3" fmla="*/ 3196541 w 3196541"/>
              <a:gd name="connsiteY3" fmla="*/ 188492 h 1130932"/>
              <a:gd name="connsiteX4" fmla="*/ 3196541 w 3196541"/>
              <a:gd name="connsiteY4" fmla="*/ 942440 h 1130932"/>
              <a:gd name="connsiteX5" fmla="*/ 3008049 w 3196541"/>
              <a:gd name="connsiteY5" fmla="*/ 1130932 h 1130932"/>
              <a:gd name="connsiteX6" fmla="*/ 188492 w 3196541"/>
              <a:gd name="connsiteY6" fmla="*/ 1130932 h 1130932"/>
              <a:gd name="connsiteX7" fmla="*/ 0 w 3196541"/>
              <a:gd name="connsiteY7" fmla="*/ 942440 h 1130932"/>
              <a:gd name="connsiteX8" fmla="*/ 0 w 3196541"/>
              <a:gd name="connsiteY8" fmla="*/ 188492 h 1130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96541" h="1130932">
                <a:moveTo>
                  <a:pt x="0" y="188492"/>
                </a:moveTo>
                <a:cubicBezTo>
                  <a:pt x="0" y="84391"/>
                  <a:pt x="84391" y="0"/>
                  <a:pt x="188492" y="0"/>
                </a:cubicBezTo>
                <a:lnTo>
                  <a:pt x="3008049" y="0"/>
                </a:lnTo>
                <a:cubicBezTo>
                  <a:pt x="3112150" y="0"/>
                  <a:pt x="3196541" y="84391"/>
                  <a:pt x="3196541" y="188492"/>
                </a:cubicBezTo>
                <a:lnTo>
                  <a:pt x="3196541" y="942440"/>
                </a:lnTo>
                <a:cubicBezTo>
                  <a:pt x="3196541" y="1046541"/>
                  <a:pt x="3112150" y="1130932"/>
                  <a:pt x="3008049" y="1130932"/>
                </a:cubicBezTo>
                <a:lnTo>
                  <a:pt x="188492" y="1130932"/>
                </a:lnTo>
                <a:cubicBezTo>
                  <a:pt x="84391" y="1130932"/>
                  <a:pt x="0" y="1046541"/>
                  <a:pt x="0" y="942440"/>
                </a:cubicBezTo>
                <a:lnTo>
                  <a:pt x="0" y="188492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368" tIns="123788" rIns="192368" bIns="12378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 dirty="0" smtClean="0"/>
              <a:t>可迁移的技能</a:t>
            </a:r>
            <a:endParaRPr lang="zh-CN" altLang="en-US" sz="3600" kern="1200" dirty="0"/>
          </a:p>
        </p:txBody>
      </p:sp>
      <p:sp>
        <p:nvSpPr>
          <p:cNvPr id="6" name="任意形状 5"/>
          <p:cNvSpPr/>
          <p:nvPr/>
        </p:nvSpPr>
        <p:spPr>
          <a:xfrm>
            <a:off x="4845214" y="2970448"/>
            <a:ext cx="5682740" cy="904747"/>
          </a:xfrm>
          <a:custGeom>
            <a:avLst/>
            <a:gdLst>
              <a:gd name="connsiteX0" fmla="*/ 150794 w 904746"/>
              <a:gd name="connsiteY0" fmla="*/ 0 h 5682739"/>
              <a:gd name="connsiteX1" fmla="*/ 753952 w 904746"/>
              <a:gd name="connsiteY1" fmla="*/ 0 h 5682739"/>
              <a:gd name="connsiteX2" fmla="*/ 904746 w 904746"/>
              <a:gd name="connsiteY2" fmla="*/ 150794 h 5682739"/>
              <a:gd name="connsiteX3" fmla="*/ 904746 w 904746"/>
              <a:gd name="connsiteY3" fmla="*/ 5682739 h 5682739"/>
              <a:gd name="connsiteX4" fmla="*/ 904746 w 904746"/>
              <a:gd name="connsiteY4" fmla="*/ 5682739 h 5682739"/>
              <a:gd name="connsiteX5" fmla="*/ 0 w 904746"/>
              <a:gd name="connsiteY5" fmla="*/ 5682739 h 5682739"/>
              <a:gd name="connsiteX6" fmla="*/ 0 w 904746"/>
              <a:gd name="connsiteY6" fmla="*/ 5682739 h 5682739"/>
              <a:gd name="connsiteX7" fmla="*/ 0 w 904746"/>
              <a:gd name="connsiteY7" fmla="*/ 150794 h 5682739"/>
              <a:gd name="connsiteX8" fmla="*/ 150794 w 904746"/>
              <a:gd name="connsiteY8" fmla="*/ 0 h 5682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4746" h="5682739">
                <a:moveTo>
                  <a:pt x="904746" y="947144"/>
                </a:moveTo>
                <a:lnTo>
                  <a:pt x="904746" y="4735595"/>
                </a:lnTo>
                <a:cubicBezTo>
                  <a:pt x="904746" y="5258685"/>
                  <a:pt x="893997" y="5682736"/>
                  <a:pt x="880738" y="5682736"/>
                </a:cubicBezTo>
                <a:lnTo>
                  <a:pt x="0" y="5682736"/>
                </a:lnTo>
                <a:lnTo>
                  <a:pt x="0" y="5682736"/>
                </a:lnTo>
                <a:lnTo>
                  <a:pt x="0" y="3"/>
                </a:lnTo>
                <a:lnTo>
                  <a:pt x="0" y="3"/>
                </a:lnTo>
                <a:lnTo>
                  <a:pt x="880738" y="3"/>
                </a:lnTo>
                <a:cubicBezTo>
                  <a:pt x="893997" y="3"/>
                  <a:pt x="904746" y="424054"/>
                  <a:pt x="904746" y="947144"/>
                </a:cubicBez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7631" tIns="87981" rIns="131796" bIns="87982" numCol="1" spcCol="1270" anchor="ctr" anchorCtr="0">
            <a:noAutofit/>
          </a:bodyPr>
          <a:lstStyle/>
          <a:p>
            <a:pPr marL="228600" lvl="1" indent="-228600" algn="l" defTabSz="10223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zh-CN" altLang="en-US" sz="2300" kern="1200" dirty="0" smtClean="0"/>
              <a:t>复合型人才经历</a:t>
            </a:r>
            <a:endParaRPr lang="zh-CN" altLang="en-US" sz="2300" kern="1200" dirty="0"/>
          </a:p>
        </p:txBody>
      </p:sp>
      <p:sp>
        <p:nvSpPr>
          <p:cNvPr id="7" name="任意形状 6"/>
          <p:cNvSpPr/>
          <p:nvPr/>
        </p:nvSpPr>
        <p:spPr>
          <a:xfrm>
            <a:off x="1648674" y="2857355"/>
            <a:ext cx="3196541" cy="1130932"/>
          </a:xfrm>
          <a:custGeom>
            <a:avLst/>
            <a:gdLst>
              <a:gd name="connsiteX0" fmla="*/ 0 w 3196541"/>
              <a:gd name="connsiteY0" fmla="*/ 188492 h 1130932"/>
              <a:gd name="connsiteX1" fmla="*/ 188492 w 3196541"/>
              <a:gd name="connsiteY1" fmla="*/ 0 h 1130932"/>
              <a:gd name="connsiteX2" fmla="*/ 3008049 w 3196541"/>
              <a:gd name="connsiteY2" fmla="*/ 0 h 1130932"/>
              <a:gd name="connsiteX3" fmla="*/ 3196541 w 3196541"/>
              <a:gd name="connsiteY3" fmla="*/ 188492 h 1130932"/>
              <a:gd name="connsiteX4" fmla="*/ 3196541 w 3196541"/>
              <a:gd name="connsiteY4" fmla="*/ 942440 h 1130932"/>
              <a:gd name="connsiteX5" fmla="*/ 3008049 w 3196541"/>
              <a:gd name="connsiteY5" fmla="*/ 1130932 h 1130932"/>
              <a:gd name="connsiteX6" fmla="*/ 188492 w 3196541"/>
              <a:gd name="connsiteY6" fmla="*/ 1130932 h 1130932"/>
              <a:gd name="connsiteX7" fmla="*/ 0 w 3196541"/>
              <a:gd name="connsiteY7" fmla="*/ 942440 h 1130932"/>
              <a:gd name="connsiteX8" fmla="*/ 0 w 3196541"/>
              <a:gd name="connsiteY8" fmla="*/ 188492 h 1130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96541" h="1130932">
                <a:moveTo>
                  <a:pt x="0" y="188492"/>
                </a:moveTo>
                <a:cubicBezTo>
                  <a:pt x="0" y="84391"/>
                  <a:pt x="84391" y="0"/>
                  <a:pt x="188492" y="0"/>
                </a:cubicBezTo>
                <a:lnTo>
                  <a:pt x="3008049" y="0"/>
                </a:lnTo>
                <a:cubicBezTo>
                  <a:pt x="3112150" y="0"/>
                  <a:pt x="3196541" y="84391"/>
                  <a:pt x="3196541" y="188492"/>
                </a:cubicBezTo>
                <a:lnTo>
                  <a:pt x="3196541" y="942440"/>
                </a:lnTo>
                <a:cubicBezTo>
                  <a:pt x="3196541" y="1046541"/>
                  <a:pt x="3112150" y="1130932"/>
                  <a:pt x="3008049" y="1130932"/>
                </a:cubicBezTo>
                <a:lnTo>
                  <a:pt x="188492" y="1130932"/>
                </a:lnTo>
                <a:cubicBezTo>
                  <a:pt x="84391" y="1130932"/>
                  <a:pt x="0" y="1046541"/>
                  <a:pt x="0" y="942440"/>
                </a:cubicBezTo>
                <a:lnTo>
                  <a:pt x="0" y="188492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368" tIns="123788" rIns="192368" bIns="12378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 dirty="0" smtClean="0"/>
              <a:t>有意义的经验</a:t>
            </a:r>
            <a:endParaRPr lang="zh-CN" altLang="en-US" sz="3600" kern="1200" dirty="0"/>
          </a:p>
        </p:txBody>
      </p:sp>
      <p:sp>
        <p:nvSpPr>
          <p:cNvPr id="8" name="任意形状 7"/>
          <p:cNvSpPr/>
          <p:nvPr/>
        </p:nvSpPr>
        <p:spPr>
          <a:xfrm>
            <a:off x="4845214" y="4157927"/>
            <a:ext cx="5682740" cy="904747"/>
          </a:xfrm>
          <a:custGeom>
            <a:avLst/>
            <a:gdLst>
              <a:gd name="connsiteX0" fmla="*/ 150794 w 904746"/>
              <a:gd name="connsiteY0" fmla="*/ 0 h 5682739"/>
              <a:gd name="connsiteX1" fmla="*/ 753952 w 904746"/>
              <a:gd name="connsiteY1" fmla="*/ 0 h 5682739"/>
              <a:gd name="connsiteX2" fmla="*/ 904746 w 904746"/>
              <a:gd name="connsiteY2" fmla="*/ 150794 h 5682739"/>
              <a:gd name="connsiteX3" fmla="*/ 904746 w 904746"/>
              <a:gd name="connsiteY3" fmla="*/ 5682739 h 5682739"/>
              <a:gd name="connsiteX4" fmla="*/ 904746 w 904746"/>
              <a:gd name="connsiteY4" fmla="*/ 5682739 h 5682739"/>
              <a:gd name="connsiteX5" fmla="*/ 0 w 904746"/>
              <a:gd name="connsiteY5" fmla="*/ 5682739 h 5682739"/>
              <a:gd name="connsiteX6" fmla="*/ 0 w 904746"/>
              <a:gd name="connsiteY6" fmla="*/ 5682739 h 5682739"/>
              <a:gd name="connsiteX7" fmla="*/ 0 w 904746"/>
              <a:gd name="connsiteY7" fmla="*/ 150794 h 5682739"/>
              <a:gd name="connsiteX8" fmla="*/ 150794 w 904746"/>
              <a:gd name="connsiteY8" fmla="*/ 0 h 5682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4746" h="5682739">
                <a:moveTo>
                  <a:pt x="904746" y="947144"/>
                </a:moveTo>
                <a:lnTo>
                  <a:pt x="904746" y="4735595"/>
                </a:lnTo>
                <a:cubicBezTo>
                  <a:pt x="904746" y="5258685"/>
                  <a:pt x="893997" y="5682736"/>
                  <a:pt x="880738" y="5682736"/>
                </a:cubicBezTo>
                <a:lnTo>
                  <a:pt x="0" y="5682736"/>
                </a:lnTo>
                <a:lnTo>
                  <a:pt x="0" y="5682736"/>
                </a:lnTo>
                <a:lnTo>
                  <a:pt x="0" y="3"/>
                </a:lnTo>
                <a:lnTo>
                  <a:pt x="0" y="3"/>
                </a:lnTo>
                <a:lnTo>
                  <a:pt x="880738" y="3"/>
                </a:lnTo>
                <a:cubicBezTo>
                  <a:pt x="893997" y="3"/>
                  <a:pt x="904746" y="424054"/>
                  <a:pt x="904746" y="947144"/>
                </a:cubicBez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7631" tIns="87981" rIns="131796" bIns="87982" numCol="1" spcCol="1270" anchor="ctr" anchorCtr="0">
            <a:noAutofit/>
          </a:bodyPr>
          <a:lstStyle/>
          <a:p>
            <a:pPr marL="228600" lvl="1" indent="-228600" algn="l" defTabSz="10223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zh-CN" altLang="en-US" sz="2300" kern="1200" dirty="0" smtClean="0"/>
              <a:t>找到同类，建立强联系</a:t>
            </a:r>
            <a:r>
              <a:rPr lang="en-US" altLang="zh-CN" sz="2300" kern="1200" dirty="0" smtClean="0"/>
              <a:t>(</a:t>
            </a:r>
            <a:r>
              <a:rPr lang="zh-CN" altLang="en-US" sz="2300" kern="1200" dirty="0" smtClean="0"/>
              <a:t>上司、伙伴、下属、客户</a:t>
            </a:r>
            <a:r>
              <a:rPr lang="en-US" altLang="zh-CN" sz="2300" kern="1200" dirty="0" smtClean="0"/>
              <a:t>)</a:t>
            </a:r>
            <a:endParaRPr lang="zh-CN" altLang="en-US" sz="2300" kern="1200" dirty="0"/>
          </a:p>
        </p:txBody>
      </p:sp>
      <p:sp>
        <p:nvSpPr>
          <p:cNvPr id="9" name="任意形状 8"/>
          <p:cNvSpPr/>
          <p:nvPr/>
        </p:nvSpPr>
        <p:spPr>
          <a:xfrm>
            <a:off x="1648674" y="4044834"/>
            <a:ext cx="3196541" cy="1130932"/>
          </a:xfrm>
          <a:custGeom>
            <a:avLst/>
            <a:gdLst>
              <a:gd name="connsiteX0" fmla="*/ 0 w 3196541"/>
              <a:gd name="connsiteY0" fmla="*/ 188492 h 1130932"/>
              <a:gd name="connsiteX1" fmla="*/ 188492 w 3196541"/>
              <a:gd name="connsiteY1" fmla="*/ 0 h 1130932"/>
              <a:gd name="connsiteX2" fmla="*/ 3008049 w 3196541"/>
              <a:gd name="connsiteY2" fmla="*/ 0 h 1130932"/>
              <a:gd name="connsiteX3" fmla="*/ 3196541 w 3196541"/>
              <a:gd name="connsiteY3" fmla="*/ 188492 h 1130932"/>
              <a:gd name="connsiteX4" fmla="*/ 3196541 w 3196541"/>
              <a:gd name="connsiteY4" fmla="*/ 942440 h 1130932"/>
              <a:gd name="connsiteX5" fmla="*/ 3008049 w 3196541"/>
              <a:gd name="connsiteY5" fmla="*/ 1130932 h 1130932"/>
              <a:gd name="connsiteX6" fmla="*/ 188492 w 3196541"/>
              <a:gd name="connsiteY6" fmla="*/ 1130932 h 1130932"/>
              <a:gd name="connsiteX7" fmla="*/ 0 w 3196541"/>
              <a:gd name="connsiteY7" fmla="*/ 942440 h 1130932"/>
              <a:gd name="connsiteX8" fmla="*/ 0 w 3196541"/>
              <a:gd name="connsiteY8" fmla="*/ 188492 h 1130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96541" h="1130932">
                <a:moveTo>
                  <a:pt x="0" y="188492"/>
                </a:moveTo>
                <a:cubicBezTo>
                  <a:pt x="0" y="84391"/>
                  <a:pt x="84391" y="0"/>
                  <a:pt x="188492" y="0"/>
                </a:cubicBezTo>
                <a:lnTo>
                  <a:pt x="3008049" y="0"/>
                </a:lnTo>
                <a:cubicBezTo>
                  <a:pt x="3112150" y="0"/>
                  <a:pt x="3196541" y="84391"/>
                  <a:pt x="3196541" y="188492"/>
                </a:cubicBezTo>
                <a:lnTo>
                  <a:pt x="3196541" y="942440"/>
                </a:lnTo>
                <a:cubicBezTo>
                  <a:pt x="3196541" y="1046541"/>
                  <a:pt x="3112150" y="1130932"/>
                  <a:pt x="3008049" y="1130932"/>
                </a:cubicBezTo>
                <a:lnTo>
                  <a:pt x="188492" y="1130932"/>
                </a:lnTo>
                <a:cubicBezTo>
                  <a:pt x="84391" y="1130932"/>
                  <a:pt x="0" y="1046541"/>
                  <a:pt x="0" y="942440"/>
                </a:cubicBezTo>
                <a:lnTo>
                  <a:pt x="0" y="188492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368" tIns="123788" rIns="192368" bIns="12378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kern="1200" dirty="0" smtClean="0"/>
              <a:t>持久的关系</a:t>
            </a:r>
            <a:endParaRPr lang="zh-CN" altLang="en-US" sz="3600" kern="1200" dirty="0"/>
          </a:p>
        </p:txBody>
      </p:sp>
    </p:spTree>
    <p:extLst>
      <p:ext uri="{BB962C8B-B14F-4D97-AF65-F5344CB8AC3E}">
        <p14:creationId xmlns:p14="http://schemas.microsoft.com/office/powerpoint/2010/main" val="155467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1865710" y="15874"/>
            <a:ext cx="4731859" cy="873075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可迁移的技能有哪些？</a:t>
            </a:r>
            <a:endParaRPr lang="zh-CN" altLang="en-US" sz="32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8" name="直线连接符 17"/>
          <p:cNvCxnSpPr/>
          <p:nvPr/>
        </p:nvCxnSpPr>
        <p:spPr>
          <a:xfrm>
            <a:off x="0" y="904822"/>
            <a:ext cx="10350837" cy="0"/>
          </a:xfrm>
          <a:prstGeom prst="line">
            <a:avLst/>
          </a:prstGeom>
          <a:ln w="38100" cmpd="sng">
            <a:solidFill>
              <a:srgbClr val="1772BF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222259" y="79370"/>
            <a:ext cx="15349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solidFill>
                  <a:srgbClr val="1772BF"/>
                </a:solidFill>
              </a:rPr>
              <a:t>PART1</a:t>
            </a:r>
            <a:endParaRPr kumimoji="1" lang="zh-CN" altLang="en-US" sz="4000" dirty="0">
              <a:solidFill>
                <a:srgbClr val="1772BF"/>
              </a:solidFill>
            </a:endParaRPr>
          </a:p>
        </p:txBody>
      </p:sp>
      <p:graphicFrame>
        <p:nvGraphicFramePr>
          <p:cNvPr id="2" name="图表 1"/>
          <p:cNvGraphicFramePr/>
          <p:nvPr>
            <p:extLst>
              <p:ext uri="{D42A27DB-BD31-4B8C-83A1-F6EECF244321}">
                <p14:modId xmlns:p14="http://schemas.microsoft.com/office/powerpoint/2010/main" val="321427918"/>
              </p:ext>
            </p:extLst>
          </p:nvPr>
        </p:nvGraphicFramePr>
        <p:xfrm>
          <a:off x="1253259" y="1554894"/>
          <a:ext cx="9546545" cy="4172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7937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1865710" y="31747"/>
            <a:ext cx="4731859" cy="873075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三大阶段</a:t>
            </a:r>
            <a:endParaRPr lang="zh-CN" altLang="en-US" sz="32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8" name="直线连接符 17"/>
          <p:cNvCxnSpPr/>
          <p:nvPr/>
        </p:nvCxnSpPr>
        <p:spPr>
          <a:xfrm>
            <a:off x="0" y="904822"/>
            <a:ext cx="10350837" cy="0"/>
          </a:xfrm>
          <a:prstGeom prst="line">
            <a:avLst/>
          </a:prstGeom>
          <a:ln w="38100" cmpd="sng">
            <a:solidFill>
              <a:srgbClr val="1772BF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222259" y="79370"/>
            <a:ext cx="16289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>
                <a:solidFill>
                  <a:srgbClr val="1772BF"/>
                </a:solidFill>
              </a:rPr>
              <a:t>PART2</a:t>
            </a:r>
            <a:endParaRPr kumimoji="1" lang="zh-CN" altLang="en-US" sz="4000" dirty="0">
              <a:solidFill>
                <a:srgbClr val="1772BF"/>
              </a:solidFill>
            </a:endParaRPr>
          </a:p>
        </p:txBody>
      </p:sp>
      <p:graphicFrame>
        <p:nvGraphicFramePr>
          <p:cNvPr id="2" name="图表 1"/>
          <p:cNvGraphicFramePr/>
          <p:nvPr>
            <p:extLst>
              <p:ext uri="{D42A27DB-BD31-4B8C-83A1-F6EECF244321}">
                <p14:modId xmlns:p14="http://schemas.microsoft.com/office/powerpoint/2010/main" val="2056957428"/>
              </p:ext>
            </p:extLst>
          </p:nvPr>
        </p:nvGraphicFramePr>
        <p:xfrm>
          <a:off x="1865710" y="2650523"/>
          <a:ext cx="8126942" cy="36365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865710" y="2316890"/>
            <a:ext cx="2085747" cy="1477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职业前</a:t>
            </a:r>
            <a:r>
              <a:rPr kumimoji="1" lang="en-US" altLang="zh-CN" dirty="0" smtClean="0"/>
              <a:t>15</a:t>
            </a:r>
            <a:r>
              <a:rPr kumimoji="1" lang="zh-CN" altLang="en-US" dirty="0" smtClean="0"/>
              <a:t>年；</a:t>
            </a:r>
            <a:endParaRPr kumimoji="1" lang="en-US" altLang="zh-CN" dirty="0" smtClean="0"/>
          </a:p>
          <a:p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关注专业知识、可迁移的技能、有意义的经验；</a:t>
            </a:r>
            <a:endParaRPr kumimoji="1" lang="en-US" altLang="zh-CN" dirty="0" smtClean="0"/>
          </a:p>
          <a:p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能力的提升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680994" y="1873760"/>
            <a:ext cx="2085747" cy="12003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职业中</a:t>
            </a:r>
            <a:r>
              <a:rPr kumimoji="1" lang="en-US" altLang="zh-CN" dirty="0" smtClean="0"/>
              <a:t>15</a:t>
            </a:r>
            <a:r>
              <a:rPr kumimoji="1" lang="zh-CN" altLang="en-US" dirty="0" smtClean="0"/>
              <a:t>年；</a:t>
            </a:r>
            <a:endParaRPr kumimoji="1" lang="en-US" altLang="zh-CN" dirty="0" smtClean="0"/>
          </a:p>
          <a:p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关注持久的关系；</a:t>
            </a:r>
            <a:endParaRPr kumimoji="1" lang="en-US" altLang="zh-CN" dirty="0" smtClean="0"/>
          </a:p>
          <a:p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如何从前一阶段的辛苦中收获红利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496278" y="1681586"/>
            <a:ext cx="2085747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职业晚期，</a:t>
            </a:r>
            <a:r>
              <a:rPr kumimoji="1" lang="en-US" altLang="zh-CN" dirty="0" smtClean="0"/>
              <a:t>+++</a:t>
            </a:r>
            <a:r>
              <a:rPr kumimoji="1" lang="zh-CN" altLang="en-US" dirty="0" smtClean="0"/>
              <a:t>；</a:t>
            </a:r>
            <a:endParaRPr kumimoji="1" lang="en-US" altLang="zh-CN" dirty="0" smtClean="0"/>
          </a:p>
          <a:p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创业或者投资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572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3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1865710" y="15874"/>
            <a:ext cx="4731859" cy="873075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四大黄金问题</a:t>
            </a:r>
            <a:endParaRPr lang="zh-CN" altLang="en-US" sz="32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8" name="直线连接符 17"/>
          <p:cNvCxnSpPr/>
          <p:nvPr/>
        </p:nvCxnSpPr>
        <p:spPr>
          <a:xfrm>
            <a:off x="0" y="904822"/>
            <a:ext cx="10350837" cy="0"/>
          </a:xfrm>
          <a:prstGeom prst="line">
            <a:avLst/>
          </a:prstGeom>
          <a:ln w="38100" cmpd="sng">
            <a:solidFill>
              <a:srgbClr val="1772BF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222259" y="79370"/>
            <a:ext cx="16289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>
                <a:solidFill>
                  <a:srgbClr val="1772BF"/>
                </a:solidFill>
              </a:rPr>
              <a:t>PART2</a:t>
            </a:r>
            <a:endParaRPr kumimoji="1" lang="zh-CN" altLang="en-US" sz="4000" dirty="0">
              <a:solidFill>
                <a:srgbClr val="1772BF"/>
              </a:solidFill>
            </a:endParaRPr>
          </a:p>
        </p:txBody>
      </p:sp>
      <p:sp>
        <p:nvSpPr>
          <p:cNvPr id="4" name="任意形状 3"/>
          <p:cNvSpPr/>
          <p:nvPr/>
        </p:nvSpPr>
        <p:spPr>
          <a:xfrm>
            <a:off x="1926703" y="4576389"/>
            <a:ext cx="7730103" cy="667787"/>
          </a:xfrm>
          <a:custGeom>
            <a:avLst/>
            <a:gdLst>
              <a:gd name="connsiteX0" fmla="*/ 0 w 7730103"/>
              <a:gd name="connsiteY0" fmla="*/ 0 h 667787"/>
              <a:gd name="connsiteX1" fmla="*/ 7730103 w 7730103"/>
              <a:gd name="connsiteY1" fmla="*/ 0 h 667787"/>
              <a:gd name="connsiteX2" fmla="*/ 7730103 w 7730103"/>
              <a:gd name="connsiteY2" fmla="*/ 667787 h 667787"/>
              <a:gd name="connsiteX3" fmla="*/ 0 w 7730103"/>
              <a:gd name="connsiteY3" fmla="*/ 667787 h 667787"/>
              <a:gd name="connsiteX4" fmla="*/ 0 w 7730103"/>
              <a:gd name="connsiteY4" fmla="*/ 0 h 667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30103" h="667787">
                <a:moveTo>
                  <a:pt x="0" y="0"/>
                </a:moveTo>
                <a:lnTo>
                  <a:pt x="7730103" y="0"/>
                </a:lnTo>
                <a:lnTo>
                  <a:pt x="7730103" y="667787"/>
                </a:lnTo>
                <a:lnTo>
                  <a:pt x="0" y="66778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464" tIns="156464" rIns="156464" bIns="156464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200" kern="1200" dirty="0" smtClean="0"/>
              <a:t>我是否得到了适当的奖励？</a:t>
            </a:r>
            <a:endParaRPr lang="zh-CN" altLang="en-US" sz="2200" kern="1200" dirty="0"/>
          </a:p>
        </p:txBody>
      </p:sp>
      <p:sp>
        <p:nvSpPr>
          <p:cNvPr id="5" name="任意形状 4"/>
          <p:cNvSpPr/>
          <p:nvPr/>
        </p:nvSpPr>
        <p:spPr>
          <a:xfrm>
            <a:off x="1926703" y="3559348"/>
            <a:ext cx="7730103" cy="1027058"/>
          </a:xfrm>
          <a:custGeom>
            <a:avLst/>
            <a:gdLst>
              <a:gd name="connsiteX0" fmla="*/ 0 w 7730103"/>
              <a:gd name="connsiteY0" fmla="*/ 359706 h 1027057"/>
              <a:gd name="connsiteX1" fmla="*/ 3736669 w 7730103"/>
              <a:gd name="connsiteY1" fmla="*/ 359706 h 1027057"/>
              <a:gd name="connsiteX2" fmla="*/ 3736669 w 7730103"/>
              <a:gd name="connsiteY2" fmla="*/ 256764 h 1027057"/>
              <a:gd name="connsiteX3" fmla="*/ 3608287 w 7730103"/>
              <a:gd name="connsiteY3" fmla="*/ 256764 h 1027057"/>
              <a:gd name="connsiteX4" fmla="*/ 3865052 w 7730103"/>
              <a:gd name="connsiteY4" fmla="*/ 0 h 1027057"/>
              <a:gd name="connsiteX5" fmla="*/ 4121816 w 7730103"/>
              <a:gd name="connsiteY5" fmla="*/ 256764 h 1027057"/>
              <a:gd name="connsiteX6" fmla="*/ 3993434 w 7730103"/>
              <a:gd name="connsiteY6" fmla="*/ 256764 h 1027057"/>
              <a:gd name="connsiteX7" fmla="*/ 3993434 w 7730103"/>
              <a:gd name="connsiteY7" fmla="*/ 359706 h 1027057"/>
              <a:gd name="connsiteX8" fmla="*/ 7730103 w 7730103"/>
              <a:gd name="connsiteY8" fmla="*/ 359706 h 1027057"/>
              <a:gd name="connsiteX9" fmla="*/ 7730103 w 7730103"/>
              <a:gd name="connsiteY9" fmla="*/ 1027057 h 1027057"/>
              <a:gd name="connsiteX10" fmla="*/ 0 w 7730103"/>
              <a:gd name="connsiteY10" fmla="*/ 1027057 h 1027057"/>
              <a:gd name="connsiteX11" fmla="*/ 0 w 7730103"/>
              <a:gd name="connsiteY11" fmla="*/ 359706 h 102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30103" h="1027057">
                <a:moveTo>
                  <a:pt x="7730103" y="667351"/>
                </a:moveTo>
                <a:lnTo>
                  <a:pt x="3993434" y="667351"/>
                </a:lnTo>
                <a:lnTo>
                  <a:pt x="3993434" y="770293"/>
                </a:lnTo>
                <a:lnTo>
                  <a:pt x="4121816" y="770293"/>
                </a:lnTo>
                <a:lnTo>
                  <a:pt x="3865051" y="1027056"/>
                </a:lnTo>
                <a:lnTo>
                  <a:pt x="3608287" y="770293"/>
                </a:lnTo>
                <a:lnTo>
                  <a:pt x="3736669" y="770293"/>
                </a:lnTo>
                <a:lnTo>
                  <a:pt x="3736669" y="667351"/>
                </a:lnTo>
                <a:lnTo>
                  <a:pt x="0" y="667351"/>
                </a:lnTo>
                <a:lnTo>
                  <a:pt x="0" y="1"/>
                </a:lnTo>
                <a:lnTo>
                  <a:pt x="7730103" y="1"/>
                </a:lnTo>
                <a:lnTo>
                  <a:pt x="7730103" y="667351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463" tIns="156465" rIns="156464" bIns="516170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200" kern="1200" dirty="0" smtClean="0"/>
              <a:t>我体验到了乐趣了吗？</a:t>
            </a:r>
            <a:endParaRPr lang="zh-CN" altLang="en-US" sz="2200" kern="1200" dirty="0"/>
          </a:p>
        </p:txBody>
      </p:sp>
      <p:sp>
        <p:nvSpPr>
          <p:cNvPr id="6" name="任意形状 5"/>
          <p:cNvSpPr/>
          <p:nvPr/>
        </p:nvSpPr>
        <p:spPr>
          <a:xfrm>
            <a:off x="1926703" y="2542307"/>
            <a:ext cx="7730103" cy="1027059"/>
          </a:xfrm>
          <a:custGeom>
            <a:avLst/>
            <a:gdLst>
              <a:gd name="connsiteX0" fmla="*/ 0 w 7730103"/>
              <a:gd name="connsiteY0" fmla="*/ 359706 h 1027057"/>
              <a:gd name="connsiteX1" fmla="*/ 3736669 w 7730103"/>
              <a:gd name="connsiteY1" fmla="*/ 359706 h 1027057"/>
              <a:gd name="connsiteX2" fmla="*/ 3736669 w 7730103"/>
              <a:gd name="connsiteY2" fmla="*/ 256764 h 1027057"/>
              <a:gd name="connsiteX3" fmla="*/ 3608287 w 7730103"/>
              <a:gd name="connsiteY3" fmla="*/ 256764 h 1027057"/>
              <a:gd name="connsiteX4" fmla="*/ 3865052 w 7730103"/>
              <a:gd name="connsiteY4" fmla="*/ 0 h 1027057"/>
              <a:gd name="connsiteX5" fmla="*/ 4121816 w 7730103"/>
              <a:gd name="connsiteY5" fmla="*/ 256764 h 1027057"/>
              <a:gd name="connsiteX6" fmla="*/ 3993434 w 7730103"/>
              <a:gd name="connsiteY6" fmla="*/ 256764 h 1027057"/>
              <a:gd name="connsiteX7" fmla="*/ 3993434 w 7730103"/>
              <a:gd name="connsiteY7" fmla="*/ 359706 h 1027057"/>
              <a:gd name="connsiteX8" fmla="*/ 7730103 w 7730103"/>
              <a:gd name="connsiteY8" fmla="*/ 359706 h 1027057"/>
              <a:gd name="connsiteX9" fmla="*/ 7730103 w 7730103"/>
              <a:gd name="connsiteY9" fmla="*/ 1027057 h 1027057"/>
              <a:gd name="connsiteX10" fmla="*/ 0 w 7730103"/>
              <a:gd name="connsiteY10" fmla="*/ 1027057 h 1027057"/>
              <a:gd name="connsiteX11" fmla="*/ 0 w 7730103"/>
              <a:gd name="connsiteY11" fmla="*/ 359706 h 102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30103" h="1027057">
                <a:moveTo>
                  <a:pt x="7730103" y="667351"/>
                </a:moveTo>
                <a:lnTo>
                  <a:pt x="3993434" y="667351"/>
                </a:lnTo>
                <a:lnTo>
                  <a:pt x="3993434" y="770293"/>
                </a:lnTo>
                <a:lnTo>
                  <a:pt x="4121816" y="770293"/>
                </a:lnTo>
                <a:lnTo>
                  <a:pt x="3865051" y="1027056"/>
                </a:lnTo>
                <a:lnTo>
                  <a:pt x="3608287" y="770293"/>
                </a:lnTo>
                <a:lnTo>
                  <a:pt x="3736669" y="770293"/>
                </a:lnTo>
                <a:lnTo>
                  <a:pt x="3736669" y="667351"/>
                </a:lnTo>
                <a:lnTo>
                  <a:pt x="0" y="667351"/>
                </a:lnTo>
                <a:lnTo>
                  <a:pt x="0" y="1"/>
                </a:lnTo>
                <a:lnTo>
                  <a:pt x="7730103" y="1"/>
                </a:lnTo>
                <a:lnTo>
                  <a:pt x="7730103" y="667351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463" tIns="156465" rIns="156464" bIns="516171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200" kern="1200" dirty="0" smtClean="0"/>
              <a:t>我是否对团队、公司、社会产生了影响？</a:t>
            </a:r>
            <a:endParaRPr lang="zh-CN" altLang="en-US" sz="2200" kern="1200" dirty="0"/>
          </a:p>
        </p:txBody>
      </p:sp>
      <p:sp>
        <p:nvSpPr>
          <p:cNvPr id="7" name="任意形状 6"/>
          <p:cNvSpPr/>
          <p:nvPr/>
        </p:nvSpPr>
        <p:spPr>
          <a:xfrm>
            <a:off x="1926703" y="1525266"/>
            <a:ext cx="7730103" cy="1027059"/>
          </a:xfrm>
          <a:custGeom>
            <a:avLst/>
            <a:gdLst>
              <a:gd name="connsiteX0" fmla="*/ 0 w 7730103"/>
              <a:gd name="connsiteY0" fmla="*/ 359706 h 1027057"/>
              <a:gd name="connsiteX1" fmla="*/ 3736669 w 7730103"/>
              <a:gd name="connsiteY1" fmla="*/ 359706 h 1027057"/>
              <a:gd name="connsiteX2" fmla="*/ 3736669 w 7730103"/>
              <a:gd name="connsiteY2" fmla="*/ 256764 h 1027057"/>
              <a:gd name="connsiteX3" fmla="*/ 3608287 w 7730103"/>
              <a:gd name="connsiteY3" fmla="*/ 256764 h 1027057"/>
              <a:gd name="connsiteX4" fmla="*/ 3865052 w 7730103"/>
              <a:gd name="connsiteY4" fmla="*/ 0 h 1027057"/>
              <a:gd name="connsiteX5" fmla="*/ 4121816 w 7730103"/>
              <a:gd name="connsiteY5" fmla="*/ 256764 h 1027057"/>
              <a:gd name="connsiteX6" fmla="*/ 3993434 w 7730103"/>
              <a:gd name="connsiteY6" fmla="*/ 256764 h 1027057"/>
              <a:gd name="connsiteX7" fmla="*/ 3993434 w 7730103"/>
              <a:gd name="connsiteY7" fmla="*/ 359706 h 1027057"/>
              <a:gd name="connsiteX8" fmla="*/ 7730103 w 7730103"/>
              <a:gd name="connsiteY8" fmla="*/ 359706 h 1027057"/>
              <a:gd name="connsiteX9" fmla="*/ 7730103 w 7730103"/>
              <a:gd name="connsiteY9" fmla="*/ 1027057 h 1027057"/>
              <a:gd name="connsiteX10" fmla="*/ 0 w 7730103"/>
              <a:gd name="connsiteY10" fmla="*/ 1027057 h 1027057"/>
              <a:gd name="connsiteX11" fmla="*/ 0 w 7730103"/>
              <a:gd name="connsiteY11" fmla="*/ 359706 h 102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30103" h="1027057">
                <a:moveTo>
                  <a:pt x="7730103" y="667351"/>
                </a:moveTo>
                <a:lnTo>
                  <a:pt x="3993434" y="667351"/>
                </a:lnTo>
                <a:lnTo>
                  <a:pt x="3993434" y="770293"/>
                </a:lnTo>
                <a:lnTo>
                  <a:pt x="4121816" y="770293"/>
                </a:lnTo>
                <a:lnTo>
                  <a:pt x="3865051" y="1027056"/>
                </a:lnTo>
                <a:lnTo>
                  <a:pt x="3608287" y="770293"/>
                </a:lnTo>
                <a:lnTo>
                  <a:pt x="3736669" y="770293"/>
                </a:lnTo>
                <a:lnTo>
                  <a:pt x="3736669" y="667351"/>
                </a:lnTo>
                <a:lnTo>
                  <a:pt x="0" y="667351"/>
                </a:lnTo>
                <a:lnTo>
                  <a:pt x="0" y="1"/>
                </a:lnTo>
                <a:lnTo>
                  <a:pt x="7730103" y="1"/>
                </a:lnTo>
                <a:lnTo>
                  <a:pt x="7730103" y="667351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463" tIns="156465" rIns="156464" bIns="516171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200" kern="1200" dirty="0" smtClean="0"/>
              <a:t>我是否是在学习和成长？</a:t>
            </a:r>
            <a:endParaRPr lang="zh-CN" altLang="en-US" sz="2200" kern="1200" dirty="0"/>
          </a:p>
        </p:txBody>
      </p:sp>
    </p:spTree>
    <p:extLst>
      <p:ext uri="{BB962C8B-B14F-4D97-AF65-F5344CB8AC3E}">
        <p14:creationId xmlns:p14="http://schemas.microsoft.com/office/powerpoint/2010/main" val="52804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1865710" y="15874"/>
            <a:ext cx="4731859" cy="873075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当前工作评估表</a:t>
            </a:r>
            <a:endParaRPr lang="zh-CN" altLang="en-US" sz="32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8" name="直线连接符 17"/>
          <p:cNvCxnSpPr/>
          <p:nvPr/>
        </p:nvCxnSpPr>
        <p:spPr>
          <a:xfrm>
            <a:off x="0" y="904822"/>
            <a:ext cx="10350837" cy="0"/>
          </a:xfrm>
          <a:prstGeom prst="line">
            <a:avLst/>
          </a:prstGeom>
          <a:ln w="38100" cmpd="sng">
            <a:solidFill>
              <a:srgbClr val="1772BF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222259" y="79370"/>
            <a:ext cx="16289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>
                <a:solidFill>
                  <a:srgbClr val="1772BF"/>
                </a:solidFill>
              </a:rPr>
              <a:t>PART2</a:t>
            </a:r>
            <a:endParaRPr kumimoji="1" lang="zh-CN" altLang="en-US" sz="4000" dirty="0">
              <a:solidFill>
                <a:srgbClr val="1772BF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83364"/>
              </p:ext>
            </p:extLst>
          </p:nvPr>
        </p:nvGraphicFramePr>
        <p:xfrm>
          <a:off x="2387397" y="1565189"/>
          <a:ext cx="5823668" cy="27967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55917"/>
                <a:gridCol w="1455917"/>
                <a:gridCol w="1455917"/>
                <a:gridCol w="1455917"/>
              </a:tblGrid>
              <a:tr h="46612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目标领域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 dirty="0">
                          <a:effectLst/>
                        </a:rPr>
                        <a:t>权重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评分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 dirty="0">
                          <a:effectLst/>
                        </a:rPr>
                        <a:t>价格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b">
                    <a:solidFill>
                      <a:schemeClr val="accent4"/>
                    </a:solidFill>
                  </a:tcPr>
                </a:tc>
              </a:tr>
              <a:tr h="46612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 dirty="0">
                          <a:effectLst/>
                        </a:rPr>
                        <a:t>学习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>
                          <a:effectLst/>
                        </a:rPr>
                        <a:t>20%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8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160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b"/>
                </a:tc>
              </a:tr>
              <a:tr h="46612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 dirty="0">
                          <a:effectLst/>
                        </a:rPr>
                        <a:t>影响力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>
                          <a:effectLst/>
                        </a:rPr>
                        <a:t>20%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9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u="none" strike="noStrike">
                          <a:effectLst/>
                        </a:rPr>
                        <a:t>180</a:t>
                      </a:r>
                      <a:endParaRPr lang="fi-FI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b"/>
                </a:tc>
              </a:tr>
              <a:tr h="46612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 dirty="0">
                          <a:effectLst/>
                        </a:rPr>
                        <a:t>乐趣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>
                          <a:effectLst/>
                        </a:rPr>
                        <a:t>10%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40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b"/>
                </a:tc>
              </a:tr>
              <a:tr h="46612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 dirty="0">
                          <a:effectLst/>
                        </a:rPr>
                        <a:t>奖励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>
                          <a:effectLst/>
                        </a:rPr>
                        <a:t>50%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250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b"/>
                </a:tc>
              </a:tr>
              <a:tr h="466124">
                <a:tc>
                  <a:txBody>
                    <a:bodyPr/>
                    <a:lstStyle/>
                    <a:p>
                      <a:pPr algn="l" fontAlgn="b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 dirty="0">
                          <a:effectLst/>
                        </a:rPr>
                        <a:t>630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2387397" y="4757352"/>
            <a:ext cx="6413157" cy="12003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/>
              <a:t>满分</a:t>
            </a:r>
            <a:r>
              <a:rPr kumimoji="1" lang="en-US" altLang="zh-CN" dirty="0"/>
              <a:t>1000</a:t>
            </a:r>
            <a:r>
              <a:rPr kumimoji="1" lang="zh-CN" altLang="en-US" dirty="0"/>
              <a:t>分， </a:t>
            </a:r>
            <a:r>
              <a:rPr kumimoji="1" lang="zh-CN" altLang="en-US" dirty="0" smtClean="0"/>
              <a:t>表上的总分是</a:t>
            </a:r>
            <a:r>
              <a:rPr kumimoji="1" lang="en-US" altLang="zh-CN" dirty="0" smtClean="0"/>
              <a:t>630 </a:t>
            </a:r>
            <a:r>
              <a:rPr kumimoji="1" lang="zh-CN" altLang="en-US" dirty="0"/>
              <a:t>分。如果低于</a:t>
            </a:r>
            <a:r>
              <a:rPr kumimoji="1" lang="en-US" altLang="zh-CN" dirty="0"/>
              <a:t>500 </a:t>
            </a:r>
            <a:r>
              <a:rPr kumimoji="1" lang="zh-CN" altLang="en-US" dirty="0"/>
              <a:t>就需要认真思考意义所在</a:t>
            </a:r>
            <a:r>
              <a:rPr kumimoji="1" lang="zh-CN" altLang="en-US" dirty="0" smtClean="0"/>
              <a:t>了</a:t>
            </a:r>
            <a:endParaRPr kumimoji="1" lang="en-US" altLang="zh-CN" dirty="0" smtClean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/>
              <a:t>当然要提出一点： 对金钱的</a:t>
            </a:r>
            <a:r>
              <a:rPr kumimoji="1" lang="zh-CN" altLang="en-US" dirty="0" smtClean="0"/>
              <a:t>单一追求</a:t>
            </a:r>
            <a:r>
              <a:rPr kumimoji="1" lang="zh-CN" altLang="en-US" dirty="0"/>
              <a:t>会让自己变得无趣和</a:t>
            </a:r>
            <a:r>
              <a:rPr kumimoji="1" lang="zh-CN" altLang="en-US" dirty="0" smtClean="0"/>
              <a:t>无味</a:t>
            </a:r>
            <a:endParaRPr kumimoji="1" lang="en-US" altLang="zh-CN" dirty="0" smtClean="0"/>
          </a:p>
        </p:txBody>
      </p:sp>
      <p:sp>
        <p:nvSpPr>
          <p:cNvPr id="4" name="云形 3"/>
          <p:cNvSpPr/>
          <p:nvPr/>
        </p:nvSpPr>
        <p:spPr>
          <a:xfrm>
            <a:off x="9236676" y="3737919"/>
            <a:ext cx="2650524" cy="1773195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/>
              <a:t>这个表是我自己对当前工作的评估</a:t>
            </a:r>
          </a:p>
        </p:txBody>
      </p:sp>
    </p:spTree>
    <p:extLst>
      <p:ext uri="{BB962C8B-B14F-4D97-AF65-F5344CB8AC3E}">
        <p14:creationId xmlns:p14="http://schemas.microsoft.com/office/powerpoint/2010/main" val="195905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TRACKING_SLIDES" val="1"/>
  <p:tag name="GENSWF_OUTPUT_FILE_NAME" val="3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3938</TotalTime>
  <Words>1060</Words>
  <Application>Microsoft Macintosh PowerPoint</Application>
  <PresentationFormat>自定义</PresentationFormat>
  <Paragraphs>209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Arial</vt:lpstr>
      <vt:lpstr>DengXian</vt:lpstr>
      <vt:lpstr>Heiti SC Light</vt:lpstr>
      <vt:lpstr>Mangal</vt:lpstr>
      <vt:lpstr>Open Sans</vt:lpstr>
      <vt:lpstr>等线</vt:lpstr>
      <vt:lpstr>等线 Light</vt:lpstr>
      <vt:lpstr>微软雅黑</vt:lpstr>
      <vt:lpstr>Office 主题​​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商务ppt</dc:title>
  <dc:creator>lzj</dc:creator>
  <cp:lastModifiedBy>Microsoft Office 用户</cp:lastModifiedBy>
  <cp:revision>2102</cp:revision>
  <dcterms:created xsi:type="dcterms:W3CDTF">2015-12-01T09:06:39Z</dcterms:created>
  <dcterms:modified xsi:type="dcterms:W3CDTF">2019-10-16T10:16:18Z</dcterms:modified>
</cp:coreProperties>
</file>